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4b38a1d6d74c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f13a76420a4f01"/>
  </p:sldMasterIdLst>
  <p:sldIdLst>
    <p:sldId xmlns:r="http://schemas.openxmlformats.org/officeDocument/2006/relationships" id="256" r:id="R1f60777fa9294599"/>
    <p:sldId xmlns:r="http://schemas.openxmlformats.org/officeDocument/2006/relationships" id="257" r:id="R2cc86b7321344aa7"/>
    <p:sldId xmlns:r="http://schemas.openxmlformats.org/officeDocument/2006/relationships" id="258" r:id="R50a6b13de8f74538"/>
    <p:sldId xmlns:r="http://schemas.openxmlformats.org/officeDocument/2006/relationships" id="259" r:id="R4226f05ae5ae4c5a"/>
    <p:sldId xmlns:r="http://schemas.openxmlformats.org/officeDocument/2006/relationships" id="260" r:id="R0b832f7c6782423f"/>
    <p:sldId xmlns:r="http://schemas.openxmlformats.org/officeDocument/2006/relationships" id="261" r:id="R8540424583994a1a"/>
    <p:sldId xmlns:r="http://schemas.openxmlformats.org/officeDocument/2006/relationships" id="262" r:id="R0e946770f7a04a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f13a76420a4f01" /><Relationship Type="http://schemas.openxmlformats.org/officeDocument/2006/relationships/slide" Target="/ppt/slides/slide1.xml" Id="R1f60777fa9294599" /><Relationship Type="http://schemas.openxmlformats.org/officeDocument/2006/relationships/slide" Target="/ppt/slides/slide2.xml" Id="R2cc86b7321344aa7" /><Relationship Type="http://schemas.openxmlformats.org/officeDocument/2006/relationships/slide" Target="/ppt/slides/slide3.xml" Id="R50a6b13de8f74538" /><Relationship Type="http://schemas.openxmlformats.org/officeDocument/2006/relationships/slide" Target="/ppt/slides/slide4.xml" Id="R4226f05ae5ae4c5a" /><Relationship Type="http://schemas.openxmlformats.org/officeDocument/2006/relationships/slide" Target="/ppt/slides/slide5.xml" Id="R0b832f7c6782423f" /><Relationship Type="http://schemas.openxmlformats.org/officeDocument/2006/relationships/slide" Target="/ppt/slides/slide6.xml" Id="R8540424583994a1a" /><Relationship Type="http://schemas.openxmlformats.org/officeDocument/2006/relationships/slide" Target="/ppt/slides/slide7.xml" Id="R0e946770f7a04a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61d5d1e1dd4a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7feca8fac4738" /><Relationship Type="http://schemas.openxmlformats.org/officeDocument/2006/relationships/theme" Target="/ppt/slideMasters/theme/theme1.xml" Id="Rf0e934d450c240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a7feca8fac47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0927c516144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be350adb643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d735bba3146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162148ed74e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6e21334e648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a23be68e04d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156567b7848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FREDLUND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FREDLUND INVEST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22 407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LIND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Vestersidvegen 210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8658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934 475 461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FREDLUND INVEST AS</a:t>
            </a:r>
          </a:p>
        </p:txBody>
      </p:sp>
    </p:spTree>
  </p:cSld>
  <p:clrMapOvr>
    <a:masterClrMapping xmlns:a="http://schemas.openxmlformats.org/drawingml/2006/main"/>
  </p:clrMapOvr>
</p:sld>
</file>