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8d43a11e31e44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b252ae1e084784"/>
  </p:sldMasterIdLst>
  <p:sldIdLst>
    <p:sldId xmlns:r="http://schemas.openxmlformats.org/officeDocument/2006/relationships" id="256" r:id="R98a982a1c48a4b7d"/>
    <p:sldId xmlns:r="http://schemas.openxmlformats.org/officeDocument/2006/relationships" id="257" r:id="Ra77bff110b054d5b"/>
    <p:sldId xmlns:r="http://schemas.openxmlformats.org/officeDocument/2006/relationships" id="258" r:id="R0b207e05c97a4d90"/>
    <p:sldId xmlns:r="http://schemas.openxmlformats.org/officeDocument/2006/relationships" id="259" r:id="R980676219b304140"/>
    <p:sldId xmlns:r="http://schemas.openxmlformats.org/officeDocument/2006/relationships" id="260" r:id="Re26a1158d0d04be7"/>
    <p:sldId xmlns:r="http://schemas.openxmlformats.org/officeDocument/2006/relationships" id="261" r:id="R7e8d8a78620c4110"/>
    <p:sldId xmlns:r="http://schemas.openxmlformats.org/officeDocument/2006/relationships" id="262" r:id="R7c82efafd58a4a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b252ae1e084784" /><Relationship Type="http://schemas.openxmlformats.org/officeDocument/2006/relationships/slide" Target="/ppt/slides/slide1.xml" Id="R98a982a1c48a4b7d" /><Relationship Type="http://schemas.openxmlformats.org/officeDocument/2006/relationships/slide" Target="/ppt/slides/slide2.xml" Id="Ra77bff110b054d5b" /><Relationship Type="http://schemas.openxmlformats.org/officeDocument/2006/relationships/slide" Target="/ppt/slides/slide3.xml" Id="R0b207e05c97a4d90" /><Relationship Type="http://schemas.openxmlformats.org/officeDocument/2006/relationships/slide" Target="/ppt/slides/slide4.xml" Id="R980676219b304140" /><Relationship Type="http://schemas.openxmlformats.org/officeDocument/2006/relationships/slide" Target="/ppt/slides/slide5.xml" Id="Re26a1158d0d04be7" /><Relationship Type="http://schemas.openxmlformats.org/officeDocument/2006/relationships/slide" Target="/ppt/slides/slide6.xml" Id="R7e8d8a78620c4110" /><Relationship Type="http://schemas.openxmlformats.org/officeDocument/2006/relationships/slide" Target="/ppt/slides/slide7.xml" Id="R7c82efafd58a4a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deadb4e8cd40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0d01b5ed2547eb" /><Relationship Type="http://schemas.openxmlformats.org/officeDocument/2006/relationships/theme" Target="/ppt/slideMasters/theme/theme1.xml" Id="R009fb0ed03874e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0d01b5ed25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5002c0af64b3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b1f18851974c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8c2d7077c47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a909f502a743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86540b1514c6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7edd748cc141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37c7cc27f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W. LENE JØRGENSEN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W. LENE JØRGENSEN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186 231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7 299 055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7 332 388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WENCHE LENE JØRGENSEN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Gjøaveien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934 472 071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W. LENE JØRGENSEN AS</a:t>
            </a:r>
          </a:p>
        </p:txBody>
      </p:sp>
    </p:spTree>
  </p:cSld>
  <p:clrMapOvr>
    <a:masterClrMapping xmlns:a="http://schemas.openxmlformats.org/drawingml/2006/main"/>
  </p:clrMapOvr>
</p:sld>
</file>