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c97c1a6ada43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1785ea89b54073"/>
  </p:sldMasterIdLst>
  <p:sldIdLst>
    <p:sldId xmlns:r="http://schemas.openxmlformats.org/officeDocument/2006/relationships" id="256" r:id="R24a472ac566f44ae"/>
    <p:sldId xmlns:r="http://schemas.openxmlformats.org/officeDocument/2006/relationships" id="257" r:id="Rac9d87c2c9e740c8"/>
    <p:sldId xmlns:r="http://schemas.openxmlformats.org/officeDocument/2006/relationships" id="258" r:id="R0d464327d47248a3"/>
    <p:sldId xmlns:r="http://schemas.openxmlformats.org/officeDocument/2006/relationships" id="259" r:id="R50c65f0259524471"/>
    <p:sldId xmlns:r="http://schemas.openxmlformats.org/officeDocument/2006/relationships" id="260" r:id="Rf531c9ce66b94f33"/>
    <p:sldId xmlns:r="http://schemas.openxmlformats.org/officeDocument/2006/relationships" id="261" r:id="R3949f9af5ca54b1b"/>
    <p:sldId xmlns:r="http://schemas.openxmlformats.org/officeDocument/2006/relationships" id="262" r:id="Rf7c541e2968d40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1785ea89b54073" /><Relationship Type="http://schemas.openxmlformats.org/officeDocument/2006/relationships/slide" Target="/ppt/slides/slide1.xml" Id="R24a472ac566f44ae" /><Relationship Type="http://schemas.openxmlformats.org/officeDocument/2006/relationships/slide" Target="/ppt/slides/slide2.xml" Id="Rac9d87c2c9e740c8" /><Relationship Type="http://schemas.openxmlformats.org/officeDocument/2006/relationships/slide" Target="/ppt/slides/slide3.xml" Id="R0d464327d47248a3" /><Relationship Type="http://schemas.openxmlformats.org/officeDocument/2006/relationships/slide" Target="/ppt/slides/slide4.xml" Id="R50c65f0259524471" /><Relationship Type="http://schemas.openxmlformats.org/officeDocument/2006/relationships/slide" Target="/ppt/slides/slide5.xml" Id="Rf531c9ce66b94f33" /><Relationship Type="http://schemas.openxmlformats.org/officeDocument/2006/relationships/slide" Target="/ppt/slides/slide6.xml" Id="R3949f9af5ca54b1b" /><Relationship Type="http://schemas.openxmlformats.org/officeDocument/2006/relationships/slide" Target="/ppt/slides/slide7.xml" Id="Rf7c541e2968d40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864d5453ee45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3fdf4f35d40cc" /><Relationship Type="http://schemas.openxmlformats.org/officeDocument/2006/relationships/theme" Target="/ppt/slideMasters/theme/theme1.xml" Id="R2e688010d70345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03fdf4f35d40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6ed07afe24e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4f5a6650242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8abb868f246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b417eaaed43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e4f6b524e41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9f50d636440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45009e6cb4f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KIRNEH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KIRNEH INVEST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3 033 187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3 819 187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STEN HALLELAND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Henrik Halleland, Jørgen Kanitz'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934 466 713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