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9a2e811454b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ccdc42ebe84c1d"/>
  </p:sldMasterIdLst>
  <p:sldIdLst>
    <p:sldId xmlns:r="http://schemas.openxmlformats.org/officeDocument/2006/relationships" id="256" r:id="R85be47aaf1554126"/>
    <p:sldId xmlns:r="http://schemas.openxmlformats.org/officeDocument/2006/relationships" id="257" r:id="Rf7348553f53d426a"/>
    <p:sldId xmlns:r="http://schemas.openxmlformats.org/officeDocument/2006/relationships" id="258" r:id="Rff74585f97a54f30"/>
    <p:sldId xmlns:r="http://schemas.openxmlformats.org/officeDocument/2006/relationships" id="259" r:id="R08b2e211452443cc"/>
    <p:sldId xmlns:r="http://schemas.openxmlformats.org/officeDocument/2006/relationships" id="260" r:id="Rc100eef6dc244e10"/>
    <p:sldId xmlns:r="http://schemas.openxmlformats.org/officeDocument/2006/relationships" id="261" r:id="Rcd251a111f994d8a"/>
    <p:sldId xmlns:r="http://schemas.openxmlformats.org/officeDocument/2006/relationships" id="262" r:id="Rbaea139a7a774d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cdc42ebe84c1d" /><Relationship Type="http://schemas.openxmlformats.org/officeDocument/2006/relationships/slide" Target="/ppt/slides/slide1.xml" Id="R85be47aaf1554126" /><Relationship Type="http://schemas.openxmlformats.org/officeDocument/2006/relationships/slide" Target="/ppt/slides/slide2.xml" Id="Rf7348553f53d426a" /><Relationship Type="http://schemas.openxmlformats.org/officeDocument/2006/relationships/slide" Target="/ppt/slides/slide3.xml" Id="Rff74585f97a54f30" /><Relationship Type="http://schemas.openxmlformats.org/officeDocument/2006/relationships/slide" Target="/ppt/slides/slide4.xml" Id="R08b2e211452443cc" /><Relationship Type="http://schemas.openxmlformats.org/officeDocument/2006/relationships/slide" Target="/ppt/slides/slide5.xml" Id="Rc100eef6dc244e10" /><Relationship Type="http://schemas.openxmlformats.org/officeDocument/2006/relationships/slide" Target="/ppt/slides/slide6.xml" Id="Rcd251a111f994d8a" /><Relationship Type="http://schemas.openxmlformats.org/officeDocument/2006/relationships/slide" Target="/ppt/slides/slide7.xml" Id="Rbaea139a7a774d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e9a4bec3145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622209c7e4423" /><Relationship Type="http://schemas.openxmlformats.org/officeDocument/2006/relationships/theme" Target="/ppt/slideMasters/theme/theme1.xml" Id="R3b29078556ea4d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b622209c7e44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9ea319bf647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27aca2b294c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1f8d0f93342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67f67f4c047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5de5991ae4c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c49c1058f48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258ade33747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I2BE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I2BE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I2BE HOLDING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I2BE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I2BE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I2BE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799 412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2 261 441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2 434 471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I2BE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SPORSTØL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I2BE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934 464 281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I2BE HOLDING AS</a:t>
            </a:r>
          </a:p>
        </p:txBody>
      </p:sp>
    </p:spTree>
  </p:cSld>
  <p:clrMapOvr>
    <a:masterClrMapping xmlns:a="http://schemas.openxmlformats.org/drawingml/2006/main"/>
  </p:clrMapOvr>
</p:sld>
</file>