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794568ccf45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46421b5e3348c0"/>
  </p:sldMasterIdLst>
  <p:sldIdLst>
    <p:sldId xmlns:r="http://schemas.openxmlformats.org/officeDocument/2006/relationships" id="256" r:id="Ree5204bc7cd64624"/>
    <p:sldId xmlns:r="http://schemas.openxmlformats.org/officeDocument/2006/relationships" id="257" r:id="R9d852bcff9614ab8"/>
    <p:sldId xmlns:r="http://schemas.openxmlformats.org/officeDocument/2006/relationships" id="258" r:id="R6467c2f9f0174c59"/>
    <p:sldId xmlns:r="http://schemas.openxmlformats.org/officeDocument/2006/relationships" id="259" r:id="R1d85d539bd634b9f"/>
    <p:sldId xmlns:r="http://schemas.openxmlformats.org/officeDocument/2006/relationships" id="260" r:id="R81f8c8e6263944ca"/>
    <p:sldId xmlns:r="http://schemas.openxmlformats.org/officeDocument/2006/relationships" id="261" r:id="R029d37a18d534a19"/>
    <p:sldId xmlns:r="http://schemas.openxmlformats.org/officeDocument/2006/relationships" id="262" r:id="R2a142cdf79b1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6421b5e3348c0" /><Relationship Type="http://schemas.openxmlformats.org/officeDocument/2006/relationships/slide" Target="/ppt/slides/slide1.xml" Id="Ree5204bc7cd64624" /><Relationship Type="http://schemas.openxmlformats.org/officeDocument/2006/relationships/slide" Target="/ppt/slides/slide2.xml" Id="R9d852bcff9614ab8" /><Relationship Type="http://schemas.openxmlformats.org/officeDocument/2006/relationships/slide" Target="/ppt/slides/slide3.xml" Id="R6467c2f9f0174c59" /><Relationship Type="http://schemas.openxmlformats.org/officeDocument/2006/relationships/slide" Target="/ppt/slides/slide4.xml" Id="R1d85d539bd634b9f" /><Relationship Type="http://schemas.openxmlformats.org/officeDocument/2006/relationships/slide" Target="/ppt/slides/slide5.xml" Id="R81f8c8e6263944ca" /><Relationship Type="http://schemas.openxmlformats.org/officeDocument/2006/relationships/slide" Target="/ppt/slides/slide6.xml" Id="R029d37a18d534a19" /><Relationship Type="http://schemas.openxmlformats.org/officeDocument/2006/relationships/slide" Target="/ppt/slides/slide7.xml" Id="R2a142cdf79b1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784ec917c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7e53593094a4f" /><Relationship Type="http://schemas.openxmlformats.org/officeDocument/2006/relationships/theme" Target="/ppt/slideMasters/theme/theme1.xml" Id="R94f10f4ead03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e7e5359309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d7c366ffa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bdb649f31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bed5123a54f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3538a11264c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bde183da147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8583f4b1946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6766443c1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DRAGEBYGG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DRAGEBYGG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41 189 249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15 814 422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44 320 496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HEMING ERLING DRAGE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ANDRE DRAGE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Borgundvågvegen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87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heming@dragebygg.no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934 459 202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DRAGEBYGG AS</a:t>
            </a:r>
          </a:p>
        </p:txBody>
      </p:sp>
    </p:spTree>
  </p:cSld>
  <p:clrMapOvr>
    <a:masterClrMapping xmlns:a="http://schemas.openxmlformats.org/drawingml/2006/main"/>
  </p:clrMapOvr>
</p:sld>
</file>