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b0c922c60346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70cd616fd7426b"/>
  </p:sldMasterIdLst>
  <p:sldIdLst>
    <p:sldId xmlns:r="http://schemas.openxmlformats.org/officeDocument/2006/relationships" id="256" r:id="R74aa72ca9a454eff"/>
    <p:sldId xmlns:r="http://schemas.openxmlformats.org/officeDocument/2006/relationships" id="257" r:id="R04e3eb8e2c1742d8"/>
    <p:sldId xmlns:r="http://schemas.openxmlformats.org/officeDocument/2006/relationships" id="258" r:id="R3c1569de1e55496d"/>
    <p:sldId xmlns:r="http://schemas.openxmlformats.org/officeDocument/2006/relationships" id="259" r:id="R64fd4d40f1f2431d"/>
    <p:sldId xmlns:r="http://schemas.openxmlformats.org/officeDocument/2006/relationships" id="260" r:id="Ra28cc83f095243ad"/>
    <p:sldId xmlns:r="http://schemas.openxmlformats.org/officeDocument/2006/relationships" id="261" r:id="Re3d0459af849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70cd616fd7426b" /><Relationship Type="http://schemas.openxmlformats.org/officeDocument/2006/relationships/slide" Target="/ppt/slides/slide1.xml" Id="R74aa72ca9a454eff" /><Relationship Type="http://schemas.openxmlformats.org/officeDocument/2006/relationships/slide" Target="/ppt/slides/slide2.xml" Id="R04e3eb8e2c1742d8" /><Relationship Type="http://schemas.openxmlformats.org/officeDocument/2006/relationships/slide" Target="/ppt/slides/slide3.xml" Id="R3c1569de1e55496d" /><Relationship Type="http://schemas.openxmlformats.org/officeDocument/2006/relationships/slide" Target="/ppt/slides/slide4.xml" Id="R64fd4d40f1f2431d" /><Relationship Type="http://schemas.openxmlformats.org/officeDocument/2006/relationships/slide" Target="/ppt/slides/slide5.xml" Id="Ra28cc83f095243ad" /><Relationship Type="http://schemas.openxmlformats.org/officeDocument/2006/relationships/slide" Target="/ppt/slides/slide6.xml" Id="Re3d0459af849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01bd8a9ab41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b1bc438a74f93" /><Relationship Type="http://schemas.openxmlformats.org/officeDocument/2006/relationships/theme" Target="/ppt/slideMasters/theme/theme1.xml" Id="Ra885a502dd3642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fb1bc438a74f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4a45b726140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abb0082d242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532ab6cdd42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e2330429448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fe1f8999247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bf7f59b4c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OHE HOLDING AS ble etablert [år] og holder til i Jondal.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OLE-HÅVARD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Kysnesvegen 422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5627 Jondal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934 445 597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OHE HOLDING AS</a:t>
            </a:r>
          </a:p>
        </p:txBody>
      </p:sp>
    </p:spTree>
  </p:cSld>
  <p:clrMapOvr>
    <a:masterClrMapping xmlns:a="http://schemas.openxmlformats.org/drawingml/2006/main"/>
  </p:clrMapOvr>
</p:sld>
</file>