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5e106aef58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f86038edee4b00"/>
  </p:sldMasterIdLst>
  <p:sldIdLst>
    <p:sldId xmlns:r="http://schemas.openxmlformats.org/officeDocument/2006/relationships" id="256" r:id="Rad21d213bd9b4ebf"/>
    <p:sldId xmlns:r="http://schemas.openxmlformats.org/officeDocument/2006/relationships" id="257" r:id="R2cec5dd8db2e4c80"/>
    <p:sldId xmlns:r="http://schemas.openxmlformats.org/officeDocument/2006/relationships" id="258" r:id="R503180113c344724"/>
    <p:sldId xmlns:r="http://schemas.openxmlformats.org/officeDocument/2006/relationships" id="259" r:id="Re1f920ee981f4da5"/>
    <p:sldId xmlns:r="http://schemas.openxmlformats.org/officeDocument/2006/relationships" id="260" r:id="R105e42b8ef994c0d"/>
    <p:sldId xmlns:r="http://schemas.openxmlformats.org/officeDocument/2006/relationships" id="261" r:id="R126a1016468240b5"/>
    <p:sldId xmlns:r="http://schemas.openxmlformats.org/officeDocument/2006/relationships" id="262" r:id="R2442ea572443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86038edee4b00" /><Relationship Type="http://schemas.openxmlformats.org/officeDocument/2006/relationships/slide" Target="/ppt/slides/slide1.xml" Id="Rad21d213bd9b4ebf" /><Relationship Type="http://schemas.openxmlformats.org/officeDocument/2006/relationships/slide" Target="/ppt/slides/slide2.xml" Id="R2cec5dd8db2e4c80" /><Relationship Type="http://schemas.openxmlformats.org/officeDocument/2006/relationships/slide" Target="/ppt/slides/slide3.xml" Id="R503180113c344724" /><Relationship Type="http://schemas.openxmlformats.org/officeDocument/2006/relationships/slide" Target="/ppt/slides/slide4.xml" Id="Re1f920ee981f4da5" /><Relationship Type="http://schemas.openxmlformats.org/officeDocument/2006/relationships/slide" Target="/ppt/slides/slide5.xml" Id="R105e42b8ef994c0d" /><Relationship Type="http://schemas.openxmlformats.org/officeDocument/2006/relationships/slide" Target="/ppt/slides/slide6.xml" Id="R126a1016468240b5" /><Relationship Type="http://schemas.openxmlformats.org/officeDocument/2006/relationships/slide" Target="/ppt/slides/slide7.xml" Id="R2442ea572443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7af1723dd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90b86af6e4573" /><Relationship Type="http://schemas.openxmlformats.org/officeDocument/2006/relationships/theme" Target="/ppt/slideMasters/theme/theme1.xml" Id="R3713e15d0cea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f90b86af6e45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bb6afd1d546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145f4709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4beaa8e48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ffbd2c2fe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c12be2776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f707bee2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acede7326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ESUNDFØR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ESUNDFØR HOLDING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765 219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SUNDFØR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Eikelund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934 438 744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ESUNDFØR HOLDING AS</a:t>
            </a:r>
          </a:p>
        </p:txBody>
      </p:sp>
    </p:spTree>
  </p:cSld>
  <p:clrMapOvr>
    <a:masterClrMapping xmlns:a="http://schemas.openxmlformats.org/drawingml/2006/main"/>
  </p:clrMapOvr>
</p:sld>
</file>