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2b19896f6b41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f85f5caac240f7"/>
  </p:sldMasterIdLst>
  <p:sldIdLst>
    <p:sldId xmlns:r="http://schemas.openxmlformats.org/officeDocument/2006/relationships" id="256" r:id="Ra9186ac02a2c4642"/>
    <p:sldId xmlns:r="http://schemas.openxmlformats.org/officeDocument/2006/relationships" id="257" r:id="R1c1d2aee700c410f"/>
    <p:sldId xmlns:r="http://schemas.openxmlformats.org/officeDocument/2006/relationships" id="258" r:id="R7980bade0809426f"/>
    <p:sldId xmlns:r="http://schemas.openxmlformats.org/officeDocument/2006/relationships" id="259" r:id="R2cd81cb6e97c434c"/>
    <p:sldId xmlns:r="http://schemas.openxmlformats.org/officeDocument/2006/relationships" id="260" r:id="R25be3e1e9bc84d45"/>
    <p:sldId xmlns:r="http://schemas.openxmlformats.org/officeDocument/2006/relationships" id="261" r:id="Re06caceb0df44e30"/>
    <p:sldId xmlns:r="http://schemas.openxmlformats.org/officeDocument/2006/relationships" id="262" r:id="R1b5938c304bf45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f85f5caac240f7" /><Relationship Type="http://schemas.openxmlformats.org/officeDocument/2006/relationships/slide" Target="/ppt/slides/slide1.xml" Id="Ra9186ac02a2c4642" /><Relationship Type="http://schemas.openxmlformats.org/officeDocument/2006/relationships/slide" Target="/ppt/slides/slide2.xml" Id="R1c1d2aee700c410f" /><Relationship Type="http://schemas.openxmlformats.org/officeDocument/2006/relationships/slide" Target="/ppt/slides/slide3.xml" Id="R7980bade0809426f" /><Relationship Type="http://schemas.openxmlformats.org/officeDocument/2006/relationships/slide" Target="/ppt/slides/slide4.xml" Id="R2cd81cb6e97c434c" /><Relationship Type="http://schemas.openxmlformats.org/officeDocument/2006/relationships/slide" Target="/ppt/slides/slide5.xml" Id="R25be3e1e9bc84d45" /><Relationship Type="http://schemas.openxmlformats.org/officeDocument/2006/relationships/slide" Target="/ppt/slides/slide6.xml" Id="Re06caceb0df44e30" /><Relationship Type="http://schemas.openxmlformats.org/officeDocument/2006/relationships/slide" Target="/ppt/slides/slide7.xml" Id="R1b5938c304bf45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5825d6888442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2b86f41f19415e" /><Relationship Type="http://schemas.openxmlformats.org/officeDocument/2006/relationships/theme" Target="/ppt/slideMasters/theme/theme1.xml" Id="R21c4522032f84a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2b86f41f1941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f6fe77cb8a4b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bf37260f8846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6085a2444848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067757213e43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9d6dfe38de48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4b40497dfc46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ba588c7d8347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MUSI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MUSI HOLDING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24 881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MUSUM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Hubroberget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7655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934 438 000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MUSI HOLDING AS</a:t>
            </a:r>
          </a:p>
        </p:txBody>
      </p:sp>
    </p:spTree>
  </p:cSld>
  <p:clrMapOvr>
    <a:masterClrMapping xmlns:a="http://schemas.openxmlformats.org/drawingml/2006/main"/>
  </p:clrMapOvr>
</p:sld>
</file>