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7077d1c1bd44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c686f943cc4b22"/>
  </p:sldMasterIdLst>
  <p:sldIdLst>
    <p:sldId xmlns:r="http://schemas.openxmlformats.org/officeDocument/2006/relationships" id="256" r:id="R6e71086b9ce146a0"/>
    <p:sldId xmlns:r="http://schemas.openxmlformats.org/officeDocument/2006/relationships" id="257" r:id="Ree341787cb7c4e9b"/>
    <p:sldId xmlns:r="http://schemas.openxmlformats.org/officeDocument/2006/relationships" id="258" r:id="R0fbd3c1ef7554ec5"/>
    <p:sldId xmlns:r="http://schemas.openxmlformats.org/officeDocument/2006/relationships" id="259" r:id="R2d00a7ff36b34732"/>
    <p:sldId xmlns:r="http://schemas.openxmlformats.org/officeDocument/2006/relationships" id="260" r:id="Rb362197c28f1452b"/>
    <p:sldId xmlns:r="http://schemas.openxmlformats.org/officeDocument/2006/relationships" id="261" r:id="R277bf98103584041"/>
    <p:sldId xmlns:r="http://schemas.openxmlformats.org/officeDocument/2006/relationships" id="262" r:id="Radac763dc0d648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c686f943cc4b22" /><Relationship Type="http://schemas.openxmlformats.org/officeDocument/2006/relationships/slide" Target="/ppt/slides/slide1.xml" Id="R6e71086b9ce146a0" /><Relationship Type="http://schemas.openxmlformats.org/officeDocument/2006/relationships/slide" Target="/ppt/slides/slide2.xml" Id="Ree341787cb7c4e9b" /><Relationship Type="http://schemas.openxmlformats.org/officeDocument/2006/relationships/slide" Target="/ppt/slides/slide3.xml" Id="R0fbd3c1ef7554ec5" /><Relationship Type="http://schemas.openxmlformats.org/officeDocument/2006/relationships/slide" Target="/ppt/slides/slide4.xml" Id="R2d00a7ff36b34732" /><Relationship Type="http://schemas.openxmlformats.org/officeDocument/2006/relationships/slide" Target="/ppt/slides/slide5.xml" Id="Rb362197c28f1452b" /><Relationship Type="http://schemas.openxmlformats.org/officeDocument/2006/relationships/slide" Target="/ppt/slides/slide6.xml" Id="R277bf98103584041" /><Relationship Type="http://schemas.openxmlformats.org/officeDocument/2006/relationships/slide" Target="/ppt/slides/slide7.xml" Id="Radac763dc0d648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c403caf4647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767f8cefe46eb" /><Relationship Type="http://schemas.openxmlformats.org/officeDocument/2006/relationships/theme" Target="/ppt/slideMasters/theme/theme1.xml" Id="R4ab270e138eb41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6767f8cefe46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d8690230149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5c590576b4c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42b44d7f743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f937fba0b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34f9af7064d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374b72db840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03f0170a149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JAKOBSEN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JAKOBSEN HOLDING AS ble etablert [år] og holder til i Leirfjord.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REMI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Valbergveien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8890 Leirfjord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934 437 535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JAKOBSEN HOLDING AS</a:t>
            </a:r>
          </a:p>
        </p:txBody>
      </p:sp>
    </p:spTree>
  </p:cSld>
  <p:clrMapOvr>
    <a:masterClrMapping xmlns:a="http://schemas.openxmlformats.org/drawingml/2006/main"/>
  </p:clrMapOvr>
</p:sld>
</file>