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2c540ece2e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da604259aa467f"/>
  </p:sldMasterIdLst>
  <p:sldIdLst>
    <p:sldId xmlns:r="http://schemas.openxmlformats.org/officeDocument/2006/relationships" id="256" r:id="Rcdf57d2a76af4c88"/>
    <p:sldId xmlns:r="http://schemas.openxmlformats.org/officeDocument/2006/relationships" id="257" r:id="Rd5103d0b154a405a"/>
    <p:sldId xmlns:r="http://schemas.openxmlformats.org/officeDocument/2006/relationships" id="258" r:id="R023af51d4dfa4b42"/>
    <p:sldId xmlns:r="http://schemas.openxmlformats.org/officeDocument/2006/relationships" id="259" r:id="Ra8e89da3640f4541"/>
    <p:sldId xmlns:r="http://schemas.openxmlformats.org/officeDocument/2006/relationships" id="260" r:id="R15ca3a949cba4442"/>
    <p:sldId xmlns:r="http://schemas.openxmlformats.org/officeDocument/2006/relationships" id="261" r:id="R97d8f6bf247745ce"/>
    <p:sldId xmlns:r="http://schemas.openxmlformats.org/officeDocument/2006/relationships" id="262" r:id="Rdcfd5b4219a64c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a604259aa467f" /><Relationship Type="http://schemas.openxmlformats.org/officeDocument/2006/relationships/slide" Target="/ppt/slides/slide1.xml" Id="Rcdf57d2a76af4c88" /><Relationship Type="http://schemas.openxmlformats.org/officeDocument/2006/relationships/slide" Target="/ppt/slides/slide2.xml" Id="Rd5103d0b154a405a" /><Relationship Type="http://schemas.openxmlformats.org/officeDocument/2006/relationships/slide" Target="/ppt/slides/slide3.xml" Id="R023af51d4dfa4b42" /><Relationship Type="http://schemas.openxmlformats.org/officeDocument/2006/relationships/slide" Target="/ppt/slides/slide4.xml" Id="Ra8e89da3640f4541" /><Relationship Type="http://schemas.openxmlformats.org/officeDocument/2006/relationships/slide" Target="/ppt/slides/slide5.xml" Id="R15ca3a949cba4442" /><Relationship Type="http://schemas.openxmlformats.org/officeDocument/2006/relationships/slide" Target="/ppt/slides/slide6.xml" Id="R97d8f6bf247745ce" /><Relationship Type="http://schemas.openxmlformats.org/officeDocument/2006/relationships/slide" Target="/ppt/slides/slide7.xml" Id="Rdcfd5b4219a64c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7cdbbd92b47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4c2a3dd024443" /><Relationship Type="http://schemas.openxmlformats.org/officeDocument/2006/relationships/theme" Target="/ppt/slideMasters/theme/theme1.xml" Id="R151afeb9841244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e4c2a3dd0244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34e838b824a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c6a80fa59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d76ee5be149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2b170a37743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4c2ae909a4d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2e6865df34b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91309cddb4e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CAMAD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485 200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509 427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2 375 174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BÆKKEN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Midtgardsvegen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934 437 497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CAMAD AS</a:t>
            </a:r>
          </a:p>
        </p:txBody>
      </p:sp>
    </p:spTree>
  </p:cSld>
  <p:clrMapOvr>
    <a:masterClrMapping xmlns:a="http://schemas.openxmlformats.org/drawingml/2006/main"/>
  </p:clrMapOvr>
</p:sld>
</file>