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2fcba3e6b04c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7863853d54bc9"/>
  </p:sldMasterIdLst>
  <p:sldIdLst>
    <p:sldId xmlns:r="http://schemas.openxmlformats.org/officeDocument/2006/relationships" id="256" r:id="R61f9f1f2cba64d82"/>
    <p:sldId xmlns:r="http://schemas.openxmlformats.org/officeDocument/2006/relationships" id="257" r:id="Ra097416b44ae4b6a"/>
    <p:sldId xmlns:r="http://schemas.openxmlformats.org/officeDocument/2006/relationships" id="258" r:id="Re5562452cc34463a"/>
    <p:sldId xmlns:r="http://schemas.openxmlformats.org/officeDocument/2006/relationships" id="259" r:id="R3605fb7d1b834063"/>
    <p:sldId xmlns:r="http://schemas.openxmlformats.org/officeDocument/2006/relationships" id="260" r:id="R86bd6919922a438c"/>
    <p:sldId xmlns:r="http://schemas.openxmlformats.org/officeDocument/2006/relationships" id="261" r:id="Rc7c8ef57bf274be9"/>
    <p:sldId xmlns:r="http://schemas.openxmlformats.org/officeDocument/2006/relationships" id="262" r:id="R0dfe06223e4e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7863853d54bc9" /><Relationship Type="http://schemas.openxmlformats.org/officeDocument/2006/relationships/slide" Target="/ppt/slides/slide1.xml" Id="R61f9f1f2cba64d82" /><Relationship Type="http://schemas.openxmlformats.org/officeDocument/2006/relationships/slide" Target="/ppt/slides/slide2.xml" Id="Ra097416b44ae4b6a" /><Relationship Type="http://schemas.openxmlformats.org/officeDocument/2006/relationships/slide" Target="/ppt/slides/slide3.xml" Id="Re5562452cc34463a" /><Relationship Type="http://schemas.openxmlformats.org/officeDocument/2006/relationships/slide" Target="/ppt/slides/slide4.xml" Id="R3605fb7d1b834063" /><Relationship Type="http://schemas.openxmlformats.org/officeDocument/2006/relationships/slide" Target="/ppt/slides/slide5.xml" Id="R86bd6919922a438c" /><Relationship Type="http://schemas.openxmlformats.org/officeDocument/2006/relationships/slide" Target="/ppt/slides/slide6.xml" Id="Rc7c8ef57bf274be9" /><Relationship Type="http://schemas.openxmlformats.org/officeDocument/2006/relationships/slide" Target="/ppt/slides/slide7.xml" Id="R0dfe06223e4e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3577c2b3d4c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7b894be664cce" /><Relationship Type="http://schemas.openxmlformats.org/officeDocument/2006/relationships/theme" Target="/ppt/slideMasters/theme/theme1.xml" Id="R2b4b907a9a174c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c7b894be664c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55bac5978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e6f5b363c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f75d91fd74f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a88c1ab92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55d7ec4c3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47f207e8c45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c5f0a9d9a43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NPS HOLDING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251 262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236 261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PETTER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Tjøsvollvegen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934 428 501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NPS HOLDING AS</a:t>
            </a:r>
          </a:p>
        </p:txBody>
      </p:sp>
    </p:spTree>
  </p:cSld>
  <p:clrMapOvr>
    <a:masterClrMapping xmlns:a="http://schemas.openxmlformats.org/drawingml/2006/main"/>
  </p:clrMapOvr>
</p:sld>
</file>