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2a03e3c23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060e70a1a4ebb"/>
  </p:sldMasterIdLst>
  <p:sldIdLst>
    <p:sldId xmlns:r="http://schemas.openxmlformats.org/officeDocument/2006/relationships" id="256" r:id="R872f79cdf4c447ea"/>
    <p:sldId xmlns:r="http://schemas.openxmlformats.org/officeDocument/2006/relationships" id="257" r:id="R2ba0b6ce16254242"/>
    <p:sldId xmlns:r="http://schemas.openxmlformats.org/officeDocument/2006/relationships" id="258" r:id="Rceaf17f4bed649e4"/>
    <p:sldId xmlns:r="http://schemas.openxmlformats.org/officeDocument/2006/relationships" id="259" r:id="R5742ea0098b94393"/>
    <p:sldId xmlns:r="http://schemas.openxmlformats.org/officeDocument/2006/relationships" id="260" r:id="R6c553f81835f4ebd"/>
    <p:sldId xmlns:r="http://schemas.openxmlformats.org/officeDocument/2006/relationships" id="261" r:id="Rb2fb168100904b1d"/>
    <p:sldId xmlns:r="http://schemas.openxmlformats.org/officeDocument/2006/relationships" id="262" r:id="Ra654dc1ac83b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060e70a1a4ebb" /><Relationship Type="http://schemas.openxmlformats.org/officeDocument/2006/relationships/slide" Target="/ppt/slides/slide1.xml" Id="R872f79cdf4c447ea" /><Relationship Type="http://schemas.openxmlformats.org/officeDocument/2006/relationships/slide" Target="/ppt/slides/slide2.xml" Id="R2ba0b6ce16254242" /><Relationship Type="http://schemas.openxmlformats.org/officeDocument/2006/relationships/slide" Target="/ppt/slides/slide3.xml" Id="Rceaf17f4bed649e4" /><Relationship Type="http://schemas.openxmlformats.org/officeDocument/2006/relationships/slide" Target="/ppt/slides/slide4.xml" Id="R5742ea0098b94393" /><Relationship Type="http://schemas.openxmlformats.org/officeDocument/2006/relationships/slide" Target="/ppt/slides/slide5.xml" Id="R6c553f81835f4ebd" /><Relationship Type="http://schemas.openxmlformats.org/officeDocument/2006/relationships/slide" Target="/ppt/slides/slide6.xml" Id="Rb2fb168100904b1d" /><Relationship Type="http://schemas.openxmlformats.org/officeDocument/2006/relationships/slide" Target="/ppt/slides/slide7.xml" Id="Ra654dc1ac83b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c1ba88495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b39130cb741e6" /><Relationship Type="http://schemas.openxmlformats.org/officeDocument/2006/relationships/theme" Target="/ppt/slideMasters/theme/theme1.xml" Id="Re0579d00d7da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b39130cb7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e703038cf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406844307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594a088f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548317228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cf1257428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8ec742e09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6141d3404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HYNNE BAKKENGET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126B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934 428 110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HOLDING AS</a:t>
            </a:r>
          </a:p>
        </p:txBody>
      </p:sp>
    </p:spTree>
  </p:cSld>
  <p:clrMapOvr>
    <a:masterClrMapping xmlns:a="http://schemas.openxmlformats.org/drawingml/2006/main"/>
  </p:clrMapOvr>
</p:sld>
</file>