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9ea00bb102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ee049584340c2"/>
  </p:sldMasterIdLst>
  <p:sldIdLst>
    <p:sldId xmlns:r="http://schemas.openxmlformats.org/officeDocument/2006/relationships" id="256" r:id="R97f939b616174918"/>
    <p:sldId xmlns:r="http://schemas.openxmlformats.org/officeDocument/2006/relationships" id="257" r:id="R42c481e5c2394cab"/>
    <p:sldId xmlns:r="http://schemas.openxmlformats.org/officeDocument/2006/relationships" id="258" r:id="R33714f26857d4af3"/>
    <p:sldId xmlns:r="http://schemas.openxmlformats.org/officeDocument/2006/relationships" id="259" r:id="R8a2e01b9a1f345bc"/>
    <p:sldId xmlns:r="http://schemas.openxmlformats.org/officeDocument/2006/relationships" id="260" r:id="R004e50fd87af496d"/>
    <p:sldId xmlns:r="http://schemas.openxmlformats.org/officeDocument/2006/relationships" id="261" r:id="R63f7c0175b914d09"/>
    <p:sldId xmlns:r="http://schemas.openxmlformats.org/officeDocument/2006/relationships" id="262" r:id="R89bd4c5bc78d46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ee049584340c2" /><Relationship Type="http://schemas.openxmlformats.org/officeDocument/2006/relationships/slide" Target="/ppt/slides/slide1.xml" Id="R97f939b616174918" /><Relationship Type="http://schemas.openxmlformats.org/officeDocument/2006/relationships/slide" Target="/ppt/slides/slide2.xml" Id="R42c481e5c2394cab" /><Relationship Type="http://schemas.openxmlformats.org/officeDocument/2006/relationships/slide" Target="/ppt/slides/slide3.xml" Id="R33714f26857d4af3" /><Relationship Type="http://schemas.openxmlformats.org/officeDocument/2006/relationships/slide" Target="/ppt/slides/slide4.xml" Id="R8a2e01b9a1f345bc" /><Relationship Type="http://schemas.openxmlformats.org/officeDocument/2006/relationships/slide" Target="/ppt/slides/slide5.xml" Id="R004e50fd87af496d" /><Relationship Type="http://schemas.openxmlformats.org/officeDocument/2006/relationships/slide" Target="/ppt/slides/slide6.xml" Id="R63f7c0175b914d09" /><Relationship Type="http://schemas.openxmlformats.org/officeDocument/2006/relationships/slide" Target="/ppt/slides/slide7.xml" Id="R89bd4c5bc78d46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3115db4ad4f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f2ca35d654998" /><Relationship Type="http://schemas.openxmlformats.org/officeDocument/2006/relationships/theme" Target="/ppt/slideMasters/theme/theme1.xml" Id="R0c31ab73b2bb45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1f2ca35d65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b96a98d624c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c9e4a335d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0b0d89ec041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2c5b00bea45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5ac3fa77644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96859c18f42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89bd25525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KAPITAL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685 963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1 353 463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VÅGE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Krepsveien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934 421 183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