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8a9d1f7a5a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2f412ba8c490a"/>
  </p:sldMasterIdLst>
  <p:sldIdLst>
    <p:sldId xmlns:r="http://schemas.openxmlformats.org/officeDocument/2006/relationships" id="256" r:id="Rb5b6186e1b864915"/>
    <p:sldId xmlns:r="http://schemas.openxmlformats.org/officeDocument/2006/relationships" id="257" r:id="R0f92beeb9b9b4009"/>
    <p:sldId xmlns:r="http://schemas.openxmlformats.org/officeDocument/2006/relationships" id="258" r:id="Rb66689652fb84318"/>
    <p:sldId xmlns:r="http://schemas.openxmlformats.org/officeDocument/2006/relationships" id="259" r:id="R27f2f3edfc9b4bb4"/>
    <p:sldId xmlns:r="http://schemas.openxmlformats.org/officeDocument/2006/relationships" id="260" r:id="R05e96821ba524cad"/>
    <p:sldId xmlns:r="http://schemas.openxmlformats.org/officeDocument/2006/relationships" id="261" r:id="R8174a40b4e2a4f7c"/>
    <p:sldId xmlns:r="http://schemas.openxmlformats.org/officeDocument/2006/relationships" id="262" r:id="R5ad201b8ef3d4e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2f412ba8c490a" /><Relationship Type="http://schemas.openxmlformats.org/officeDocument/2006/relationships/slide" Target="/ppt/slides/slide1.xml" Id="Rb5b6186e1b864915" /><Relationship Type="http://schemas.openxmlformats.org/officeDocument/2006/relationships/slide" Target="/ppt/slides/slide2.xml" Id="R0f92beeb9b9b4009" /><Relationship Type="http://schemas.openxmlformats.org/officeDocument/2006/relationships/slide" Target="/ppt/slides/slide3.xml" Id="Rb66689652fb84318" /><Relationship Type="http://schemas.openxmlformats.org/officeDocument/2006/relationships/slide" Target="/ppt/slides/slide4.xml" Id="R27f2f3edfc9b4bb4" /><Relationship Type="http://schemas.openxmlformats.org/officeDocument/2006/relationships/slide" Target="/ppt/slides/slide5.xml" Id="R05e96821ba524cad" /><Relationship Type="http://schemas.openxmlformats.org/officeDocument/2006/relationships/slide" Target="/ppt/slides/slide6.xml" Id="R8174a40b4e2a4f7c" /><Relationship Type="http://schemas.openxmlformats.org/officeDocument/2006/relationships/slide" Target="/ppt/slides/slide7.xml" Id="R5ad201b8ef3d4e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ea67886b1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60c4538e2447b" /><Relationship Type="http://schemas.openxmlformats.org/officeDocument/2006/relationships/theme" Target="/ppt/slideMasters/theme/theme1.xml" Id="Rdffb475b429a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60c4538e2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ff056ae17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ea03882b0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7347642cc44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7d77333f44d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c9f5a5237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2a49946d2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ab5bac0da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KJS INVEST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JAKOBSEN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Krokstadvegen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934 418 387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