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aa84a5eba6a453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efe2d223afd463a"/>
  </p:sldMasterIdLst>
  <p:sldIdLst>
    <p:sldId xmlns:r="http://schemas.openxmlformats.org/officeDocument/2006/relationships" id="256" r:id="R7b3d34c133a84c34"/>
    <p:sldId xmlns:r="http://schemas.openxmlformats.org/officeDocument/2006/relationships" id="257" r:id="R31ec101c08ed4afa"/>
    <p:sldId xmlns:r="http://schemas.openxmlformats.org/officeDocument/2006/relationships" id="258" r:id="R56292dd168ef4b34"/>
    <p:sldId xmlns:r="http://schemas.openxmlformats.org/officeDocument/2006/relationships" id="259" r:id="R181ac4fc92fb4dd6"/>
    <p:sldId xmlns:r="http://schemas.openxmlformats.org/officeDocument/2006/relationships" id="260" r:id="R1bef16cc042b4001"/>
    <p:sldId xmlns:r="http://schemas.openxmlformats.org/officeDocument/2006/relationships" id="261" r:id="R283ef0f7a1204adf"/>
    <p:sldId xmlns:r="http://schemas.openxmlformats.org/officeDocument/2006/relationships" id="262" r:id="R50486aee2822416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efe2d223afd463a" /><Relationship Type="http://schemas.openxmlformats.org/officeDocument/2006/relationships/slide" Target="/ppt/slides/slide1.xml" Id="R7b3d34c133a84c34" /><Relationship Type="http://schemas.openxmlformats.org/officeDocument/2006/relationships/slide" Target="/ppt/slides/slide2.xml" Id="R31ec101c08ed4afa" /><Relationship Type="http://schemas.openxmlformats.org/officeDocument/2006/relationships/slide" Target="/ppt/slides/slide3.xml" Id="R56292dd168ef4b34" /><Relationship Type="http://schemas.openxmlformats.org/officeDocument/2006/relationships/slide" Target="/ppt/slides/slide4.xml" Id="R181ac4fc92fb4dd6" /><Relationship Type="http://schemas.openxmlformats.org/officeDocument/2006/relationships/slide" Target="/ppt/slides/slide5.xml" Id="R1bef16cc042b4001" /><Relationship Type="http://schemas.openxmlformats.org/officeDocument/2006/relationships/slide" Target="/ppt/slides/slide6.xml" Id="R283ef0f7a1204adf" /><Relationship Type="http://schemas.openxmlformats.org/officeDocument/2006/relationships/slide" Target="/ppt/slides/slide7.xml" Id="R50486aee2822416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7490987abd243f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43bb9b6dbb441f" /><Relationship Type="http://schemas.openxmlformats.org/officeDocument/2006/relationships/theme" Target="/ppt/slideMasters/theme/theme1.xml" Id="R50bcb181f10946e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743bb9b6dbb441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e89ef08815489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c2fc15dc264ce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8fe70e1003458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127a21af114b4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c2c5caa145467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a955a9653a433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9504731768485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HARVIKEN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HARVIKEN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HARVIKEN INVEST AS ble etablert [år] og holder til i Hernes.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HARVIKEN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HARVIKEN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HARVIKEN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424 918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432 482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4 047 396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HARVIKEN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ELIAS HARVIKEN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VETLE HARVIKEN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HARVIKEN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Horndalsvegen 415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2410 Hernes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934 417 364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HARVIKEN INVEST AS</a:t>
            </a:r>
          </a:p>
        </p:txBody>
      </p:sp>
    </p:spTree>
  </p:cSld>
  <p:clrMapOvr>
    <a:masterClrMapping xmlns:a="http://schemas.openxmlformats.org/drawingml/2006/main"/>
  </p:clrMapOvr>
</p:sld>
</file>