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835640194b740e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6a0ed761ebf4a80"/>
  </p:sldMasterIdLst>
  <p:sldIdLst>
    <p:sldId xmlns:r="http://schemas.openxmlformats.org/officeDocument/2006/relationships" id="256" r:id="R3dd0f77e480d4c7f"/>
    <p:sldId xmlns:r="http://schemas.openxmlformats.org/officeDocument/2006/relationships" id="257" r:id="Ra977234b273d402f"/>
    <p:sldId xmlns:r="http://schemas.openxmlformats.org/officeDocument/2006/relationships" id="258" r:id="Rb119e65d162f4f07"/>
    <p:sldId xmlns:r="http://schemas.openxmlformats.org/officeDocument/2006/relationships" id="259" r:id="Rd41f1e5e4fde458d"/>
    <p:sldId xmlns:r="http://schemas.openxmlformats.org/officeDocument/2006/relationships" id="260" r:id="Reb3ba01d523149ae"/>
    <p:sldId xmlns:r="http://schemas.openxmlformats.org/officeDocument/2006/relationships" id="261" r:id="R9276c5844c8e4c2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6a0ed761ebf4a80" /><Relationship Type="http://schemas.openxmlformats.org/officeDocument/2006/relationships/slide" Target="/ppt/slides/slide1.xml" Id="R3dd0f77e480d4c7f" /><Relationship Type="http://schemas.openxmlformats.org/officeDocument/2006/relationships/slide" Target="/ppt/slides/slide2.xml" Id="Ra977234b273d402f" /><Relationship Type="http://schemas.openxmlformats.org/officeDocument/2006/relationships/slide" Target="/ppt/slides/slide3.xml" Id="Rb119e65d162f4f07" /><Relationship Type="http://schemas.openxmlformats.org/officeDocument/2006/relationships/slide" Target="/ppt/slides/slide4.xml" Id="Rd41f1e5e4fde458d" /><Relationship Type="http://schemas.openxmlformats.org/officeDocument/2006/relationships/slide" Target="/ppt/slides/slide5.xml" Id="Reb3ba01d523149ae" /><Relationship Type="http://schemas.openxmlformats.org/officeDocument/2006/relationships/slide" Target="/ppt/slides/slide6.xml" Id="R9276c5844c8e4c2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8f60f7d4b794f8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6dea99ae8e4a52" /><Relationship Type="http://schemas.openxmlformats.org/officeDocument/2006/relationships/theme" Target="/ppt/slideMasters/theme/theme1.xml" Id="R2ba919d3f32049c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86dea99ae8e4a5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755260b38b4d0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958b18fc8e4e6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769ed3503442f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0ca5c93df4452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af8675d19843b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81ced229324f2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DRIVFLAADT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DRIVFLAADT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DRIVFLAADT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DRIVFLAADT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DRIVFLAADT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DRIVFLAADT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STEINAR DRIVFLAADT  –  66,5 %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ELIN DRIVFLAADT  –  15,5 %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DRIVFLAADT AS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ØYSTEIN DRIVFLAADT  –  8,0 %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DRIVFLAADT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Stokkaveien 55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4024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53 14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post@drivflaadt.no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www.drivflaadt.no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934 417 062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DRIVFLAADT AS</a:t>
            </a:r>
          </a:p>
        </p:txBody>
      </p:sp>
    </p:spTree>
  </p:cSld>
  <p:clrMapOvr>
    <a:masterClrMapping xmlns:a="http://schemas.openxmlformats.org/drawingml/2006/main"/>
  </p:clrMapOvr>
</p:sld>
</file>