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cb0b70f0e6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610ab7af764a2b"/>
  </p:sldMasterIdLst>
  <p:sldIdLst>
    <p:sldId xmlns:r="http://schemas.openxmlformats.org/officeDocument/2006/relationships" id="256" r:id="R05c26d7539b04404"/>
    <p:sldId xmlns:r="http://schemas.openxmlformats.org/officeDocument/2006/relationships" id="257" r:id="Ra66d6bdf6fa84b4a"/>
    <p:sldId xmlns:r="http://schemas.openxmlformats.org/officeDocument/2006/relationships" id="258" r:id="R9dd8f27af01e4574"/>
    <p:sldId xmlns:r="http://schemas.openxmlformats.org/officeDocument/2006/relationships" id="259" r:id="Rea7ae78e1d8542d2"/>
    <p:sldId xmlns:r="http://schemas.openxmlformats.org/officeDocument/2006/relationships" id="260" r:id="R3f67950c3f9f46dc"/>
    <p:sldId xmlns:r="http://schemas.openxmlformats.org/officeDocument/2006/relationships" id="261" r:id="Rde93f479b66b41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10ab7af764a2b" /><Relationship Type="http://schemas.openxmlformats.org/officeDocument/2006/relationships/slide" Target="/ppt/slides/slide1.xml" Id="R05c26d7539b04404" /><Relationship Type="http://schemas.openxmlformats.org/officeDocument/2006/relationships/slide" Target="/ppt/slides/slide2.xml" Id="Ra66d6bdf6fa84b4a" /><Relationship Type="http://schemas.openxmlformats.org/officeDocument/2006/relationships/slide" Target="/ppt/slides/slide3.xml" Id="R9dd8f27af01e4574" /><Relationship Type="http://schemas.openxmlformats.org/officeDocument/2006/relationships/slide" Target="/ppt/slides/slide4.xml" Id="Rea7ae78e1d8542d2" /><Relationship Type="http://schemas.openxmlformats.org/officeDocument/2006/relationships/slide" Target="/ppt/slides/slide5.xml" Id="R3f67950c3f9f46dc" /><Relationship Type="http://schemas.openxmlformats.org/officeDocument/2006/relationships/slide" Target="/ppt/slides/slide6.xml" Id="Rde93f479b66b41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f0fd4c54d47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3e1872d564c1c" /><Relationship Type="http://schemas.openxmlformats.org/officeDocument/2006/relationships/theme" Target="/ppt/slideMasters/theme/theme1.xml" Id="Rd8afbc5cb4a8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43e1872d56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ae71781694e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08148af6f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70159282f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3ccc83c8e4e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58c922ad1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9fcfef63c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SNØHETTA REGNSKAP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SNØHETTA REGNSKAP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6 567 910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−476 431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−430 241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5 414 474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Grandfjæra 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post@snohettaregnskap.no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www.snohettaregnskap.no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934 409 477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REGNSKAP MOLDE AS</a:t>
            </a:r>
          </a:p>
        </p:txBody>
      </p:sp>
    </p:spTree>
  </p:cSld>
  <p:clrMapOvr>
    <a:masterClrMapping xmlns:a="http://schemas.openxmlformats.org/drawingml/2006/main"/>
  </p:clrMapOvr>
</p:sld>
</file>