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d1fdcd939c47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88f0e8f720465b"/>
  </p:sldMasterIdLst>
  <p:sldIdLst>
    <p:sldId xmlns:r="http://schemas.openxmlformats.org/officeDocument/2006/relationships" id="256" r:id="Rc7bcce5f49ca4c1c"/>
    <p:sldId xmlns:r="http://schemas.openxmlformats.org/officeDocument/2006/relationships" id="257" r:id="R1cb4d7e9bdf64082"/>
    <p:sldId xmlns:r="http://schemas.openxmlformats.org/officeDocument/2006/relationships" id="258" r:id="Rd7b53414f4774814"/>
    <p:sldId xmlns:r="http://schemas.openxmlformats.org/officeDocument/2006/relationships" id="259" r:id="Rf2dc54d900ac42d5"/>
    <p:sldId xmlns:r="http://schemas.openxmlformats.org/officeDocument/2006/relationships" id="260" r:id="R4f1a25fc80494c24"/>
    <p:sldId xmlns:r="http://schemas.openxmlformats.org/officeDocument/2006/relationships" id="261" r:id="Rb5a87810b6bc42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8f0e8f720465b" /><Relationship Type="http://schemas.openxmlformats.org/officeDocument/2006/relationships/slide" Target="/ppt/slides/slide1.xml" Id="Rc7bcce5f49ca4c1c" /><Relationship Type="http://schemas.openxmlformats.org/officeDocument/2006/relationships/slide" Target="/ppt/slides/slide2.xml" Id="R1cb4d7e9bdf64082" /><Relationship Type="http://schemas.openxmlformats.org/officeDocument/2006/relationships/slide" Target="/ppt/slides/slide3.xml" Id="Rd7b53414f4774814" /><Relationship Type="http://schemas.openxmlformats.org/officeDocument/2006/relationships/slide" Target="/ppt/slides/slide4.xml" Id="Rf2dc54d900ac42d5" /><Relationship Type="http://schemas.openxmlformats.org/officeDocument/2006/relationships/slide" Target="/ppt/slides/slide5.xml" Id="R4f1a25fc80494c24" /><Relationship Type="http://schemas.openxmlformats.org/officeDocument/2006/relationships/slide" Target="/ppt/slides/slide6.xml" Id="Rb5a87810b6bc42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a7ad969264c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2711cd0c7448a" /><Relationship Type="http://schemas.openxmlformats.org/officeDocument/2006/relationships/theme" Target="/ppt/slideMasters/theme/theme1.xml" Id="Rbf614ce61a7e42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f2711cd0c744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a09dc4745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1830eb1044e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95789bfd14c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40dc340b44e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3d9c1e1384b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f0524554044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S.EKTVEDT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S.EKTVEDT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S.EKTVEDT AS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S.EKTVEDT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S.EKTVEDT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S.EKTVEDT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S.EKTVEDT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Jarlsberggata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3170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934 409 299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S.EKTVEDT AS</a:t>
            </a:r>
          </a:p>
        </p:txBody>
      </p:sp>
    </p:spTree>
  </p:cSld>
  <p:clrMapOvr>
    <a:masterClrMapping xmlns:a="http://schemas.openxmlformats.org/drawingml/2006/main"/>
  </p:clrMapOvr>
</p:sld>
</file>