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29090d43c46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9e9bc610e4389"/>
  </p:sldMasterIdLst>
  <p:sldIdLst>
    <p:sldId xmlns:r="http://schemas.openxmlformats.org/officeDocument/2006/relationships" id="256" r:id="Rce9ef1785fd645d5"/>
    <p:sldId xmlns:r="http://schemas.openxmlformats.org/officeDocument/2006/relationships" id="257" r:id="R98f4356b57094288"/>
    <p:sldId xmlns:r="http://schemas.openxmlformats.org/officeDocument/2006/relationships" id="258" r:id="R94b43a7479144681"/>
    <p:sldId xmlns:r="http://schemas.openxmlformats.org/officeDocument/2006/relationships" id="259" r:id="Rbdb4447a22244ea5"/>
    <p:sldId xmlns:r="http://schemas.openxmlformats.org/officeDocument/2006/relationships" id="260" r:id="R8d2f74305960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9e9bc610e4389" /><Relationship Type="http://schemas.openxmlformats.org/officeDocument/2006/relationships/slide" Target="/ppt/slides/slide1.xml" Id="Rce9ef1785fd645d5" /><Relationship Type="http://schemas.openxmlformats.org/officeDocument/2006/relationships/slide" Target="/ppt/slides/slide2.xml" Id="R98f4356b57094288" /><Relationship Type="http://schemas.openxmlformats.org/officeDocument/2006/relationships/slide" Target="/ppt/slides/slide3.xml" Id="R94b43a7479144681" /><Relationship Type="http://schemas.openxmlformats.org/officeDocument/2006/relationships/slide" Target="/ppt/slides/slide4.xml" Id="Rbdb4447a22244ea5" /><Relationship Type="http://schemas.openxmlformats.org/officeDocument/2006/relationships/slide" Target="/ppt/slides/slide5.xml" Id="R8d2f74305960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34a5b660a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a0b9854a4c28" /><Relationship Type="http://schemas.openxmlformats.org/officeDocument/2006/relationships/theme" Target="/ppt/slideMasters/theme/theme1.xml" Id="R6ee6ddda7bf5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28a0b9854a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7cc5a2f44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5643bf753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d6b3655c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bd2c4592d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9ac09abf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ECONOMIC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ECONOMIC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934 407 652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