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5d6a37cf1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e8106286674294"/>
  </p:sldMasterIdLst>
  <p:sldIdLst>
    <p:sldId xmlns:r="http://schemas.openxmlformats.org/officeDocument/2006/relationships" id="256" r:id="R5ce915bcb3de4232"/>
    <p:sldId xmlns:r="http://schemas.openxmlformats.org/officeDocument/2006/relationships" id="257" r:id="R3609a0615c9e4fdc"/>
    <p:sldId xmlns:r="http://schemas.openxmlformats.org/officeDocument/2006/relationships" id="258" r:id="Rbe5eb2c6e2c6402e"/>
    <p:sldId xmlns:r="http://schemas.openxmlformats.org/officeDocument/2006/relationships" id="259" r:id="R9f89d894a29242ea"/>
    <p:sldId xmlns:r="http://schemas.openxmlformats.org/officeDocument/2006/relationships" id="260" r:id="R2d1f73f792f741a7"/>
    <p:sldId xmlns:r="http://schemas.openxmlformats.org/officeDocument/2006/relationships" id="261" r:id="R26ae4d2989f3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8106286674294" /><Relationship Type="http://schemas.openxmlformats.org/officeDocument/2006/relationships/slide" Target="/ppt/slides/slide1.xml" Id="R5ce915bcb3de4232" /><Relationship Type="http://schemas.openxmlformats.org/officeDocument/2006/relationships/slide" Target="/ppt/slides/slide2.xml" Id="R3609a0615c9e4fdc" /><Relationship Type="http://schemas.openxmlformats.org/officeDocument/2006/relationships/slide" Target="/ppt/slides/slide3.xml" Id="Rbe5eb2c6e2c6402e" /><Relationship Type="http://schemas.openxmlformats.org/officeDocument/2006/relationships/slide" Target="/ppt/slides/slide4.xml" Id="R9f89d894a29242ea" /><Relationship Type="http://schemas.openxmlformats.org/officeDocument/2006/relationships/slide" Target="/ppt/slides/slide5.xml" Id="R2d1f73f792f741a7" /><Relationship Type="http://schemas.openxmlformats.org/officeDocument/2006/relationships/slide" Target="/ppt/slides/slide6.xml" Id="R26ae4d2989f3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b89d35c464f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8b79c07a4922" /><Relationship Type="http://schemas.openxmlformats.org/officeDocument/2006/relationships/theme" Target="/ppt/slideMasters/theme/theme1.xml" Id="Rc11e6b7046494d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78b79c07a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05e34179a47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cccc1b6cc43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58e28942640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ff44f1035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6172bddf541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4d698a33545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YCA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CHRISTIAN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207D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934 406 206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YCA INVEST AS</a:t>
            </a:r>
          </a:p>
        </p:txBody>
      </p:sp>
    </p:spTree>
  </p:cSld>
  <p:clrMapOvr>
    <a:masterClrMapping xmlns:a="http://schemas.openxmlformats.org/drawingml/2006/main"/>
  </p:clrMapOvr>
</p:sld>
</file>