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3f2b0e9f5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9696a8b1043ed"/>
  </p:sldMasterIdLst>
  <p:sldIdLst>
    <p:sldId xmlns:r="http://schemas.openxmlformats.org/officeDocument/2006/relationships" id="256" r:id="R5584d68df6eb4aba"/>
    <p:sldId xmlns:r="http://schemas.openxmlformats.org/officeDocument/2006/relationships" id="257" r:id="R00aec4d27eb242f9"/>
    <p:sldId xmlns:r="http://schemas.openxmlformats.org/officeDocument/2006/relationships" id="258" r:id="Rf5d48de552a54109"/>
    <p:sldId xmlns:r="http://schemas.openxmlformats.org/officeDocument/2006/relationships" id="259" r:id="Rec7d2122a8a641e2"/>
    <p:sldId xmlns:r="http://schemas.openxmlformats.org/officeDocument/2006/relationships" id="260" r:id="R49766778674142b1"/>
    <p:sldId xmlns:r="http://schemas.openxmlformats.org/officeDocument/2006/relationships" id="261" r:id="Re4ddcf0179774943"/>
    <p:sldId xmlns:r="http://schemas.openxmlformats.org/officeDocument/2006/relationships" id="262" r:id="R0bbdf3af722b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9696a8b1043ed" /><Relationship Type="http://schemas.openxmlformats.org/officeDocument/2006/relationships/slide" Target="/ppt/slides/slide1.xml" Id="R5584d68df6eb4aba" /><Relationship Type="http://schemas.openxmlformats.org/officeDocument/2006/relationships/slide" Target="/ppt/slides/slide2.xml" Id="R00aec4d27eb242f9" /><Relationship Type="http://schemas.openxmlformats.org/officeDocument/2006/relationships/slide" Target="/ppt/slides/slide3.xml" Id="Rf5d48de552a54109" /><Relationship Type="http://schemas.openxmlformats.org/officeDocument/2006/relationships/slide" Target="/ppt/slides/slide4.xml" Id="Rec7d2122a8a641e2" /><Relationship Type="http://schemas.openxmlformats.org/officeDocument/2006/relationships/slide" Target="/ppt/slides/slide5.xml" Id="R49766778674142b1" /><Relationship Type="http://schemas.openxmlformats.org/officeDocument/2006/relationships/slide" Target="/ppt/slides/slide6.xml" Id="Re4ddcf0179774943" /><Relationship Type="http://schemas.openxmlformats.org/officeDocument/2006/relationships/slide" Target="/ppt/slides/slide7.xml" Id="R0bbdf3af722b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b04ed9e67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15fde9b3c4592" /><Relationship Type="http://schemas.openxmlformats.org/officeDocument/2006/relationships/theme" Target="/ppt/slideMasters/theme/theme1.xml" Id="Rbdcf514ceef5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15fde9b3c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b68e1409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7638c77af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b1fdcba5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0fb6f8fa8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542c24d7d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4565c5e9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3d9366c27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6 569 767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43 383 617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934 400 097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