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6ff54ce28849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baadd1c34840cc"/>
  </p:sldMasterIdLst>
  <p:sldIdLst>
    <p:sldId xmlns:r="http://schemas.openxmlformats.org/officeDocument/2006/relationships" id="256" r:id="Rc14bbcfe67ac41f8"/>
    <p:sldId xmlns:r="http://schemas.openxmlformats.org/officeDocument/2006/relationships" id="257" r:id="Rc0215c2d3874453f"/>
    <p:sldId xmlns:r="http://schemas.openxmlformats.org/officeDocument/2006/relationships" id="258" r:id="R3f3cb84f0a5f4448"/>
    <p:sldId xmlns:r="http://schemas.openxmlformats.org/officeDocument/2006/relationships" id="259" r:id="Rb28386d43fc842e7"/>
    <p:sldId xmlns:r="http://schemas.openxmlformats.org/officeDocument/2006/relationships" id="260" r:id="R944fcfdc588e424a"/>
    <p:sldId xmlns:r="http://schemas.openxmlformats.org/officeDocument/2006/relationships" id="261" r:id="Rd433b01641f84931"/>
    <p:sldId xmlns:r="http://schemas.openxmlformats.org/officeDocument/2006/relationships" id="262" r:id="Rede7de4ab02347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baadd1c34840cc" /><Relationship Type="http://schemas.openxmlformats.org/officeDocument/2006/relationships/slide" Target="/ppt/slides/slide1.xml" Id="Rc14bbcfe67ac41f8" /><Relationship Type="http://schemas.openxmlformats.org/officeDocument/2006/relationships/slide" Target="/ppt/slides/slide2.xml" Id="Rc0215c2d3874453f" /><Relationship Type="http://schemas.openxmlformats.org/officeDocument/2006/relationships/slide" Target="/ppt/slides/slide3.xml" Id="R3f3cb84f0a5f4448" /><Relationship Type="http://schemas.openxmlformats.org/officeDocument/2006/relationships/slide" Target="/ppt/slides/slide4.xml" Id="Rb28386d43fc842e7" /><Relationship Type="http://schemas.openxmlformats.org/officeDocument/2006/relationships/slide" Target="/ppt/slides/slide5.xml" Id="R944fcfdc588e424a" /><Relationship Type="http://schemas.openxmlformats.org/officeDocument/2006/relationships/slide" Target="/ppt/slides/slide6.xml" Id="Rd433b01641f84931" /><Relationship Type="http://schemas.openxmlformats.org/officeDocument/2006/relationships/slide" Target="/ppt/slides/slide7.xml" Id="Rede7de4ab02347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4aa45cb4034f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3fee3109484488" /><Relationship Type="http://schemas.openxmlformats.org/officeDocument/2006/relationships/theme" Target="/ppt/slideMasters/theme/theme1.xml" Id="R541ca9bd32d34c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3fee31094844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8da4ec988a47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d2ae106bec41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c3607a36f345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e7e56f4bc341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d42a311d5c42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73b09263d84b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48c0aeaf6e45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PMV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PMV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PMV INVEST AS ble etablert [år] og holder til i Holmestrand.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PMV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PMV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PMV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237 300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236 042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183 985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349 227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500 833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PMV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MARTIN VIKEN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PMV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Solåsveien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3085 Holmestrand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pal@norgrav.no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934 387 821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PMV INVEST AS</a:t>
            </a:r>
          </a:p>
        </p:txBody>
      </p:sp>
    </p:spTree>
  </p:cSld>
  <p:clrMapOvr>
    <a:masterClrMapping xmlns:a="http://schemas.openxmlformats.org/drawingml/2006/main"/>
  </p:clrMapOvr>
</p:sld>
</file>