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78d3c649a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64712b1644c76"/>
  </p:sldMasterIdLst>
  <p:sldIdLst>
    <p:sldId xmlns:r="http://schemas.openxmlformats.org/officeDocument/2006/relationships" id="256" r:id="R65e35532124f4596"/>
    <p:sldId xmlns:r="http://schemas.openxmlformats.org/officeDocument/2006/relationships" id="257" r:id="R1d06b45d29194b10"/>
    <p:sldId xmlns:r="http://schemas.openxmlformats.org/officeDocument/2006/relationships" id="258" r:id="Rfd8934e888b74af3"/>
    <p:sldId xmlns:r="http://schemas.openxmlformats.org/officeDocument/2006/relationships" id="259" r:id="Rff183ccf67ee4557"/>
    <p:sldId xmlns:r="http://schemas.openxmlformats.org/officeDocument/2006/relationships" id="260" r:id="R140574ea281e41b1"/>
    <p:sldId xmlns:r="http://schemas.openxmlformats.org/officeDocument/2006/relationships" id="261" r:id="R436fe3cee671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64712b1644c76" /><Relationship Type="http://schemas.openxmlformats.org/officeDocument/2006/relationships/slide" Target="/ppt/slides/slide1.xml" Id="R65e35532124f4596" /><Relationship Type="http://schemas.openxmlformats.org/officeDocument/2006/relationships/slide" Target="/ppt/slides/slide2.xml" Id="R1d06b45d29194b10" /><Relationship Type="http://schemas.openxmlformats.org/officeDocument/2006/relationships/slide" Target="/ppt/slides/slide3.xml" Id="Rfd8934e888b74af3" /><Relationship Type="http://schemas.openxmlformats.org/officeDocument/2006/relationships/slide" Target="/ppt/slides/slide4.xml" Id="Rff183ccf67ee4557" /><Relationship Type="http://schemas.openxmlformats.org/officeDocument/2006/relationships/slide" Target="/ppt/slides/slide5.xml" Id="R140574ea281e41b1" /><Relationship Type="http://schemas.openxmlformats.org/officeDocument/2006/relationships/slide" Target="/ppt/slides/slide6.xml" Id="R436fe3cee671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feeab6030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9414d7494c88" /><Relationship Type="http://schemas.openxmlformats.org/officeDocument/2006/relationships/theme" Target="/ppt/slideMasters/theme/theme1.xml" Id="R625a8aa1e9f2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79414d749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48b39eaf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7d86b3c4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aeb367e5d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c7c3fab1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9c03954a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8cb5969f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BETONG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6 703 200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BETONG AS</a:t>
            </a:r>
          </a:p>
        </p:txBody>
      </p:sp>
    </p:spTree>
  </p:cSld>
  <p:clrMapOvr>
    <a:masterClrMapping xmlns:a="http://schemas.openxmlformats.org/drawingml/2006/main"/>
  </p:clrMapOvr>
</p:sld>
</file>