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92e6d10c0543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ddc11a9a9498b"/>
  </p:sldMasterIdLst>
  <p:sldIdLst>
    <p:sldId xmlns:r="http://schemas.openxmlformats.org/officeDocument/2006/relationships" id="256" r:id="Rc63cd4a75d2c4283"/>
    <p:sldId xmlns:r="http://schemas.openxmlformats.org/officeDocument/2006/relationships" id="257" r:id="Rddebc07f9b244ef1"/>
    <p:sldId xmlns:r="http://schemas.openxmlformats.org/officeDocument/2006/relationships" id="258" r:id="R0c080a238dd84369"/>
    <p:sldId xmlns:r="http://schemas.openxmlformats.org/officeDocument/2006/relationships" id="259" r:id="Rba2caf5f4a7f46b7"/>
    <p:sldId xmlns:r="http://schemas.openxmlformats.org/officeDocument/2006/relationships" id="260" r:id="R8b934cdec47847dd"/>
    <p:sldId xmlns:r="http://schemas.openxmlformats.org/officeDocument/2006/relationships" id="261" r:id="R106f313f4303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ddc11a9a9498b" /><Relationship Type="http://schemas.openxmlformats.org/officeDocument/2006/relationships/slide" Target="/ppt/slides/slide1.xml" Id="Rc63cd4a75d2c4283" /><Relationship Type="http://schemas.openxmlformats.org/officeDocument/2006/relationships/slide" Target="/ppt/slides/slide2.xml" Id="Rddebc07f9b244ef1" /><Relationship Type="http://schemas.openxmlformats.org/officeDocument/2006/relationships/slide" Target="/ppt/slides/slide3.xml" Id="R0c080a238dd84369" /><Relationship Type="http://schemas.openxmlformats.org/officeDocument/2006/relationships/slide" Target="/ppt/slides/slide4.xml" Id="Rba2caf5f4a7f46b7" /><Relationship Type="http://schemas.openxmlformats.org/officeDocument/2006/relationships/slide" Target="/ppt/slides/slide5.xml" Id="R8b934cdec47847dd" /><Relationship Type="http://schemas.openxmlformats.org/officeDocument/2006/relationships/slide" Target="/ppt/slides/slide6.xml" Id="R106f313f4303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1d255c49542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788e419324d9d" /><Relationship Type="http://schemas.openxmlformats.org/officeDocument/2006/relationships/theme" Target="/ppt/slideMasters/theme/theme1.xml" Id="Rd97f42fcd8de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d788e419324d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98d682601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9f682e310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5b82e6f534a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5b490a6514c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7be94e3db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9fb716cb942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AMEDI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AMEDI REGNSKAP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299 726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174 679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Revyveien 4F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934 379 039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 REGNSKAP AS</a:t>
            </a:r>
          </a:p>
        </p:txBody>
      </p:sp>
    </p:spTree>
  </p:cSld>
  <p:clrMapOvr>
    <a:masterClrMapping xmlns:a="http://schemas.openxmlformats.org/drawingml/2006/main"/>
  </p:clrMapOvr>
</p:sld>
</file>