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72c000e1f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162622f004c33"/>
  </p:sldMasterIdLst>
  <p:sldIdLst>
    <p:sldId xmlns:r="http://schemas.openxmlformats.org/officeDocument/2006/relationships" id="256" r:id="R4c9e7b8517e34706"/>
    <p:sldId xmlns:r="http://schemas.openxmlformats.org/officeDocument/2006/relationships" id="257" r:id="R07f54fbb4e1f4b1b"/>
    <p:sldId xmlns:r="http://schemas.openxmlformats.org/officeDocument/2006/relationships" id="258" r:id="Rdc395174e40548eb"/>
    <p:sldId xmlns:r="http://schemas.openxmlformats.org/officeDocument/2006/relationships" id="259" r:id="Raec4abbde88748a3"/>
    <p:sldId xmlns:r="http://schemas.openxmlformats.org/officeDocument/2006/relationships" id="260" r:id="R8cf1ed4933174068"/>
    <p:sldId xmlns:r="http://schemas.openxmlformats.org/officeDocument/2006/relationships" id="261" r:id="R718ba32a5fb64d36"/>
    <p:sldId xmlns:r="http://schemas.openxmlformats.org/officeDocument/2006/relationships" id="262" r:id="R5dc665fb22c4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162622f004c33" /><Relationship Type="http://schemas.openxmlformats.org/officeDocument/2006/relationships/slide" Target="/ppt/slides/slide1.xml" Id="R4c9e7b8517e34706" /><Relationship Type="http://schemas.openxmlformats.org/officeDocument/2006/relationships/slide" Target="/ppt/slides/slide2.xml" Id="R07f54fbb4e1f4b1b" /><Relationship Type="http://schemas.openxmlformats.org/officeDocument/2006/relationships/slide" Target="/ppt/slides/slide3.xml" Id="Rdc395174e40548eb" /><Relationship Type="http://schemas.openxmlformats.org/officeDocument/2006/relationships/slide" Target="/ppt/slides/slide4.xml" Id="Raec4abbde88748a3" /><Relationship Type="http://schemas.openxmlformats.org/officeDocument/2006/relationships/slide" Target="/ppt/slides/slide5.xml" Id="R8cf1ed4933174068" /><Relationship Type="http://schemas.openxmlformats.org/officeDocument/2006/relationships/slide" Target="/ppt/slides/slide6.xml" Id="R718ba32a5fb64d36" /><Relationship Type="http://schemas.openxmlformats.org/officeDocument/2006/relationships/slide" Target="/ppt/slides/slide7.xml" Id="R5dc665fb22c4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23237ce2f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4051d4be64d3a" /><Relationship Type="http://schemas.openxmlformats.org/officeDocument/2006/relationships/theme" Target="/ppt/slideMasters/theme/theme1.xml" Id="R84bc5859a790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4051d4be6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93122b2b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9677dde2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a4261b702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fc0258479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846b2a46d4d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a7df9defc48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7521e0b43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HENVIG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HENVIG HOLDING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VIGDAL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Kindsåsveien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934 361 180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HENVIG HOLDING AS</a:t>
            </a:r>
          </a:p>
        </p:txBody>
      </p:sp>
    </p:spTree>
  </p:cSld>
  <p:clrMapOvr>
    <a:masterClrMapping xmlns:a="http://schemas.openxmlformats.org/drawingml/2006/main"/>
  </p:clrMapOvr>
</p:sld>
</file>