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bcad8b063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7938169fe9438b"/>
  </p:sldMasterIdLst>
  <p:sldIdLst>
    <p:sldId xmlns:r="http://schemas.openxmlformats.org/officeDocument/2006/relationships" id="256" r:id="R92321ffbbed14bde"/>
    <p:sldId xmlns:r="http://schemas.openxmlformats.org/officeDocument/2006/relationships" id="257" r:id="R44a097ca5f03466f"/>
    <p:sldId xmlns:r="http://schemas.openxmlformats.org/officeDocument/2006/relationships" id="258" r:id="Rb0ee4f6913664779"/>
    <p:sldId xmlns:r="http://schemas.openxmlformats.org/officeDocument/2006/relationships" id="259" r:id="R6cd25418f77641ad"/>
    <p:sldId xmlns:r="http://schemas.openxmlformats.org/officeDocument/2006/relationships" id="260" r:id="R257f833fe0c043d1"/>
    <p:sldId xmlns:r="http://schemas.openxmlformats.org/officeDocument/2006/relationships" id="261" r:id="R8c568d0bf0ad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938169fe9438b" /><Relationship Type="http://schemas.openxmlformats.org/officeDocument/2006/relationships/slide" Target="/ppt/slides/slide1.xml" Id="R92321ffbbed14bde" /><Relationship Type="http://schemas.openxmlformats.org/officeDocument/2006/relationships/slide" Target="/ppt/slides/slide2.xml" Id="R44a097ca5f03466f" /><Relationship Type="http://schemas.openxmlformats.org/officeDocument/2006/relationships/slide" Target="/ppt/slides/slide3.xml" Id="Rb0ee4f6913664779" /><Relationship Type="http://schemas.openxmlformats.org/officeDocument/2006/relationships/slide" Target="/ppt/slides/slide4.xml" Id="R6cd25418f77641ad" /><Relationship Type="http://schemas.openxmlformats.org/officeDocument/2006/relationships/slide" Target="/ppt/slides/slide5.xml" Id="R257f833fe0c043d1" /><Relationship Type="http://schemas.openxmlformats.org/officeDocument/2006/relationships/slide" Target="/ppt/slides/slide6.xml" Id="R8c568d0bf0ad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d65f4a758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84bd93074eda" /><Relationship Type="http://schemas.openxmlformats.org/officeDocument/2006/relationships/theme" Target="/ppt/slideMasters/theme/theme1.xml" Id="Rcd05340d5d7e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684bd9307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8af99de1f40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2a9827e2347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28d0e056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4051553a548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82df7c67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95f0bc127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GRØFT&amp;LØFT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GRØFT&amp;LØFT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1 569 515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−454 042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Rigetjønnveien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934 342 291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GRØFT&amp;LØFT AS</a:t>
            </a:r>
          </a:p>
        </p:txBody>
      </p:sp>
    </p:spTree>
  </p:cSld>
  <p:clrMapOvr>
    <a:masterClrMapping xmlns:a="http://schemas.openxmlformats.org/drawingml/2006/main"/>
  </p:clrMapOvr>
</p:sld>
</file>