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3c66c0ddf04a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b1c7e476aa49fc"/>
  </p:sldMasterIdLst>
  <p:sldIdLst>
    <p:sldId xmlns:r="http://schemas.openxmlformats.org/officeDocument/2006/relationships" id="256" r:id="Rb8f3c379e3474bf1"/>
    <p:sldId xmlns:r="http://schemas.openxmlformats.org/officeDocument/2006/relationships" id="257" r:id="R2063c61a41e54e49"/>
    <p:sldId xmlns:r="http://schemas.openxmlformats.org/officeDocument/2006/relationships" id="258" r:id="R9db700ae83b44331"/>
    <p:sldId xmlns:r="http://schemas.openxmlformats.org/officeDocument/2006/relationships" id="259" r:id="R56ac06eb4c344f2f"/>
    <p:sldId xmlns:r="http://schemas.openxmlformats.org/officeDocument/2006/relationships" id="260" r:id="R2bf3b71c7ce94112"/>
    <p:sldId xmlns:r="http://schemas.openxmlformats.org/officeDocument/2006/relationships" id="261" r:id="Rf1b4cad1e5194902"/>
    <p:sldId xmlns:r="http://schemas.openxmlformats.org/officeDocument/2006/relationships" id="262" r:id="Rccb54231dbac46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b1c7e476aa49fc" /><Relationship Type="http://schemas.openxmlformats.org/officeDocument/2006/relationships/slide" Target="/ppt/slides/slide1.xml" Id="Rb8f3c379e3474bf1" /><Relationship Type="http://schemas.openxmlformats.org/officeDocument/2006/relationships/slide" Target="/ppt/slides/slide2.xml" Id="R2063c61a41e54e49" /><Relationship Type="http://schemas.openxmlformats.org/officeDocument/2006/relationships/slide" Target="/ppt/slides/slide3.xml" Id="R9db700ae83b44331" /><Relationship Type="http://schemas.openxmlformats.org/officeDocument/2006/relationships/slide" Target="/ppt/slides/slide4.xml" Id="R56ac06eb4c344f2f" /><Relationship Type="http://schemas.openxmlformats.org/officeDocument/2006/relationships/slide" Target="/ppt/slides/slide5.xml" Id="R2bf3b71c7ce94112" /><Relationship Type="http://schemas.openxmlformats.org/officeDocument/2006/relationships/slide" Target="/ppt/slides/slide6.xml" Id="Rf1b4cad1e5194902" /><Relationship Type="http://schemas.openxmlformats.org/officeDocument/2006/relationships/slide" Target="/ppt/slides/slide7.xml" Id="Rccb54231dbac46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955280782841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8cd863c4c04f0e" /><Relationship Type="http://schemas.openxmlformats.org/officeDocument/2006/relationships/theme" Target="/ppt/slideMasters/theme/theme1.xml" Id="R7be0bd4a7c864c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8cd863c4c04f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08f7ea2ea04d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31a577dd6c40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e0d91a3b534f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e89f6b362c45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6153a1069a4a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a44825c40d474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c928bf9d2b4c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ANDERS STIEN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STIEN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STIEN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STIEN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STIEN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STIEN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5 902 682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6 123 655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6 441 655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STIEN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STIEN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IRENE STENSAKER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STIEN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Sandstuveien 53B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934 320 271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STIEN HOLDING AS</a:t>
            </a:r>
          </a:p>
        </p:txBody>
      </p:sp>
    </p:spTree>
  </p:cSld>
  <p:clrMapOvr>
    <a:masterClrMapping xmlns:a="http://schemas.openxmlformats.org/drawingml/2006/main"/>
  </p:clrMapOvr>
</p:sld>
</file>