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0900f43cc649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7eca240e85441c"/>
  </p:sldMasterIdLst>
  <p:sldIdLst>
    <p:sldId xmlns:r="http://schemas.openxmlformats.org/officeDocument/2006/relationships" id="256" r:id="Rf269bc07e6a842a2"/>
    <p:sldId xmlns:r="http://schemas.openxmlformats.org/officeDocument/2006/relationships" id="257" r:id="R26d89d8388b64c11"/>
    <p:sldId xmlns:r="http://schemas.openxmlformats.org/officeDocument/2006/relationships" id="258" r:id="Rdb4744a1545d4e05"/>
    <p:sldId xmlns:r="http://schemas.openxmlformats.org/officeDocument/2006/relationships" id="259" r:id="R8b7d684bd9ab4bbc"/>
    <p:sldId xmlns:r="http://schemas.openxmlformats.org/officeDocument/2006/relationships" id="260" r:id="R8ace8562b57844dc"/>
    <p:sldId xmlns:r="http://schemas.openxmlformats.org/officeDocument/2006/relationships" id="261" r:id="R869601b08e4b4a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eca240e85441c" /><Relationship Type="http://schemas.openxmlformats.org/officeDocument/2006/relationships/slide" Target="/ppt/slides/slide1.xml" Id="Rf269bc07e6a842a2" /><Relationship Type="http://schemas.openxmlformats.org/officeDocument/2006/relationships/slide" Target="/ppt/slides/slide2.xml" Id="R26d89d8388b64c11" /><Relationship Type="http://schemas.openxmlformats.org/officeDocument/2006/relationships/slide" Target="/ppt/slides/slide3.xml" Id="Rdb4744a1545d4e05" /><Relationship Type="http://schemas.openxmlformats.org/officeDocument/2006/relationships/slide" Target="/ppt/slides/slide4.xml" Id="R8b7d684bd9ab4bbc" /><Relationship Type="http://schemas.openxmlformats.org/officeDocument/2006/relationships/slide" Target="/ppt/slides/slide5.xml" Id="R8ace8562b57844dc" /><Relationship Type="http://schemas.openxmlformats.org/officeDocument/2006/relationships/slide" Target="/ppt/slides/slide6.xml" Id="R869601b08e4b4a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2e638ddf8147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b6f8f43a64b7c" /><Relationship Type="http://schemas.openxmlformats.org/officeDocument/2006/relationships/theme" Target="/ppt/slideMasters/theme/theme1.xml" Id="Rf822a6e9581149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2b6f8f43a64b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4d095820749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0080c9f424e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5ca8002184b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ac055435c49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11d4a8fd44c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fb3e743b54a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VIKINGLINJEN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VIKINGLINJEN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VIKINGLINJEN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VIKINGLINJEN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VIKINGLINJEN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VIKINGLINJEN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VIKINGLINJEN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934 318 641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VIKINGLINJEN HOLDING AS</a:t>
            </a:r>
          </a:p>
        </p:txBody>
      </p:sp>
    </p:spTree>
  </p:cSld>
  <p:clrMapOvr>
    <a:masterClrMapping xmlns:a="http://schemas.openxmlformats.org/drawingml/2006/main"/>
  </p:clrMapOvr>
</p:sld>
</file>