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249943cddb4c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b8c5c7d4f247ab"/>
  </p:sldMasterIdLst>
  <p:sldIdLst>
    <p:sldId xmlns:r="http://schemas.openxmlformats.org/officeDocument/2006/relationships" id="256" r:id="Rb900d52be8dc4c92"/>
    <p:sldId xmlns:r="http://schemas.openxmlformats.org/officeDocument/2006/relationships" id="257" r:id="Raef884eb5d544ff2"/>
    <p:sldId xmlns:r="http://schemas.openxmlformats.org/officeDocument/2006/relationships" id="258" r:id="Rd62be3ea96094a54"/>
    <p:sldId xmlns:r="http://schemas.openxmlformats.org/officeDocument/2006/relationships" id="259" r:id="R3b2bd09087ef48a0"/>
    <p:sldId xmlns:r="http://schemas.openxmlformats.org/officeDocument/2006/relationships" id="260" r:id="R1a9c574cc10e49ee"/>
    <p:sldId xmlns:r="http://schemas.openxmlformats.org/officeDocument/2006/relationships" id="261" r:id="R78f78b691cd84e5a"/>
    <p:sldId xmlns:r="http://schemas.openxmlformats.org/officeDocument/2006/relationships" id="262" r:id="R7209c119fb4840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8c5c7d4f247ab" /><Relationship Type="http://schemas.openxmlformats.org/officeDocument/2006/relationships/slide" Target="/ppt/slides/slide1.xml" Id="Rb900d52be8dc4c92" /><Relationship Type="http://schemas.openxmlformats.org/officeDocument/2006/relationships/slide" Target="/ppt/slides/slide2.xml" Id="Raef884eb5d544ff2" /><Relationship Type="http://schemas.openxmlformats.org/officeDocument/2006/relationships/slide" Target="/ppt/slides/slide3.xml" Id="Rd62be3ea96094a54" /><Relationship Type="http://schemas.openxmlformats.org/officeDocument/2006/relationships/slide" Target="/ppt/slides/slide4.xml" Id="R3b2bd09087ef48a0" /><Relationship Type="http://schemas.openxmlformats.org/officeDocument/2006/relationships/slide" Target="/ppt/slides/slide5.xml" Id="R1a9c574cc10e49ee" /><Relationship Type="http://schemas.openxmlformats.org/officeDocument/2006/relationships/slide" Target="/ppt/slides/slide6.xml" Id="R78f78b691cd84e5a" /><Relationship Type="http://schemas.openxmlformats.org/officeDocument/2006/relationships/slide" Target="/ppt/slides/slide7.xml" Id="R7209c119fb4840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f1be3c4e946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8d1b1a54344ba" /><Relationship Type="http://schemas.openxmlformats.org/officeDocument/2006/relationships/theme" Target="/ppt/slideMasters/theme/theme1.xml" Id="R1a435c73b4a1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98d1b1a54344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c0c254f7e47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427c5a1ae4a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a92d384ed4f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2e712417b41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779e7485c44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d5a0e4c744b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aebd9fbe24a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ANGUS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ANGUS HOLDING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1 057 980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OLAI MACGYVER HAALAND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Olai MacGyver Haaland, Smedbakken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934 306 015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ANGUS HOLDING AS</a:t>
            </a:r>
          </a:p>
        </p:txBody>
      </p:sp>
    </p:spTree>
  </p:cSld>
  <p:clrMapOvr>
    <a:masterClrMapping xmlns:a="http://schemas.openxmlformats.org/drawingml/2006/main"/>
  </p:clrMapOvr>
</p:sld>
</file>