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27593c22e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0ce6fc3c504fed"/>
  </p:sldMasterIdLst>
  <p:sldIdLst>
    <p:sldId xmlns:r="http://schemas.openxmlformats.org/officeDocument/2006/relationships" id="256" r:id="R1e00d87629494a18"/>
    <p:sldId xmlns:r="http://schemas.openxmlformats.org/officeDocument/2006/relationships" id="257" r:id="R7fbd5672b66a46f2"/>
    <p:sldId xmlns:r="http://schemas.openxmlformats.org/officeDocument/2006/relationships" id="258" r:id="R1b57c9a77a5d4bf6"/>
    <p:sldId xmlns:r="http://schemas.openxmlformats.org/officeDocument/2006/relationships" id="259" r:id="R5629a9a080044b8d"/>
    <p:sldId xmlns:r="http://schemas.openxmlformats.org/officeDocument/2006/relationships" id="260" r:id="R699406c200714855"/>
    <p:sldId xmlns:r="http://schemas.openxmlformats.org/officeDocument/2006/relationships" id="261" r:id="R3ae9f69dfbf845c9"/>
    <p:sldId xmlns:r="http://schemas.openxmlformats.org/officeDocument/2006/relationships" id="262" r:id="R6ed195cbd66a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ce6fc3c504fed" /><Relationship Type="http://schemas.openxmlformats.org/officeDocument/2006/relationships/slide" Target="/ppt/slides/slide1.xml" Id="R1e00d87629494a18" /><Relationship Type="http://schemas.openxmlformats.org/officeDocument/2006/relationships/slide" Target="/ppt/slides/slide2.xml" Id="R7fbd5672b66a46f2" /><Relationship Type="http://schemas.openxmlformats.org/officeDocument/2006/relationships/slide" Target="/ppt/slides/slide3.xml" Id="R1b57c9a77a5d4bf6" /><Relationship Type="http://schemas.openxmlformats.org/officeDocument/2006/relationships/slide" Target="/ppt/slides/slide4.xml" Id="R5629a9a080044b8d" /><Relationship Type="http://schemas.openxmlformats.org/officeDocument/2006/relationships/slide" Target="/ppt/slides/slide5.xml" Id="R699406c200714855" /><Relationship Type="http://schemas.openxmlformats.org/officeDocument/2006/relationships/slide" Target="/ppt/slides/slide6.xml" Id="R3ae9f69dfbf845c9" /><Relationship Type="http://schemas.openxmlformats.org/officeDocument/2006/relationships/slide" Target="/ppt/slides/slide7.xml" Id="R6ed195cbd66a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3b493047b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a37bae5c45bb" /><Relationship Type="http://schemas.openxmlformats.org/officeDocument/2006/relationships/theme" Target="/ppt/slideMasters/theme/theme1.xml" Id="Rd32c17291deb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aa37bae5c45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9243c403b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4b57090a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d7bfdc4b6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30d8dc35c49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19ea9969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f3e981788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8518a4d514b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CONSULTING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1 754 995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546 502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1 429 177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Roar Kristiansen, Kysten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934 280 245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CONSULTING AS</a:t>
            </a:r>
          </a:p>
        </p:txBody>
      </p:sp>
    </p:spTree>
  </p:cSld>
  <p:clrMapOvr>
    <a:masterClrMapping xmlns:a="http://schemas.openxmlformats.org/drawingml/2006/main"/>
  </p:clrMapOvr>
</p:sld>
</file>