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b3bdf2d89749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1b06af48284d61"/>
  </p:sldMasterIdLst>
  <p:sldIdLst>
    <p:sldId xmlns:r="http://schemas.openxmlformats.org/officeDocument/2006/relationships" id="256" r:id="Rea529a97c6844309"/>
    <p:sldId xmlns:r="http://schemas.openxmlformats.org/officeDocument/2006/relationships" id="257" r:id="R684d06c4f4394ba5"/>
    <p:sldId xmlns:r="http://schemas.openxmlformats.org/officeDocument/2006/relationships" id="258" r:id="R04ccdf98842d4791"/>
    <p:sldId xmlns:r="http://schemas.openxmlformats.org/officeDocument/2006/relationships" id="259" r:id="R1518bf2ead884b4c"/>
    <p:sldId xmlns:r="http://schemas.openxmlformats.org/officeDocument/2006/relationships" id="260" r:id="Rf73726d743994943"/>
    <p:sldId xmlns:r="http://schemas.openxmlformats.org/officeDocument/2006/relationships" id="261" r:id="R341fa0fe0af04e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b06af48284d61" /><Relationship Type="http://schemas.openxmlformats.org/officeDocument/2006/relationships/slide" Target="/ppt/slides/slide1.xml" Id="Rea529a97c6844309" /><Relationship Type="http://schemas.openxmlformats.org/officeDocument/2006/relationships/slide" Target="/ppt/slides/slide2.xml" Id="R684d06c4f4394ba5" /><Relationship Type="http://schemas.openxmlformats.org/officeDocument/2006/relationships/slide" Target="/ppt/slides/slide3.xml" Id="R04ccdf98842d4791" /><Relationship Type="http://schemas.openxmlformats.org/officeDocument/2006/relationships/slide" Target="/ppt/slides/slide4.xml" Id="R1518bf2ead884b4c" /><Relationship Type="http://schemas.openxmlformats.org/officeDocument/2006/relationships/slide" Target="/ppt/slides/slide5.xml" Id="Rf73726d743994943" /><Relationship Type="http://schemas.openxmlformats.org/officeDocument/2006/relationships/slide" Target="/ppt/slides/slide6.xml" Id="R341fa0fe0af04e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2679da9fb41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0f5b3fd344c08" /><Relationship Type="http://schemas.openxmlformats.org/officeDocument/2006/relationships/theme" Target="/ppt/slideMasters/theme/theme1.xml" Id="Rfe39ecb6a2d64d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00f5b3fd34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5aefc34a94d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124647a7c45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4be951ba46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f712debb145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f0d8803cf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00218383f41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FJELLSTAD 75/36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75/36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FJELLSTAD 75/36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75/36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75/36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75/36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SKATTEBO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75/36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Tyinvegen 1303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934 274 180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FJELLSTAD 75/36 AS</a:t>
            </a:r>
          </a:p>
        </p:txBody>
      </p:sp>
    </p:spTree>
  </p:cSld>
  <p:clrMapOvr>
    <a:masterClrMapping xmlns:a="http://schemas.openxmlformats.org/drawingml/2006/main"/>
  </p:clrMapOvr>
</p:sld>
</file>