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c61ca3362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57a4c1f864a8c"/>
  </p:sldMasterIdLst>
  <p:sldIdLst>
    <p:sldId xmlns:r="http://schemas.openxmlformats.org/officeDocument/2006/relationships" id="256" r:id="R270d978b499d4004"/>
    <p:sldId xmlns:r="http://schemas.openxmlformats.org/officeDocument/2006/relationships" id="257" r:id="R0868e4a9ff78442c"/>
    <p:sldId xmlns:r="http://schemas.openxmlformats.org/officeDocument/2006/relationships" id="258" r:id="R32e8dbaa8a1642e3"/>
    <p:sldId xmlns:r="http://schemas.openxmlformats.org/officeDocument/2006/relationships" id="259" r:id="R9fdd0a425b7047e7"/>
    <p:sldId xmlns:r="http://schemas.openxmlformats.org/officeDocument/2006/relationships" id="260" r:id="R5729ad179feb4ced"/>
    <p:sldId xmlns:r="http://schemas.openxmlformats.org/officeDocument/2006/relationships" id="261" r:id="Rfa23584a41354a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57a4c1f864a8c" /><Relationship Type="http://schemas.openxmlformats.org/officeDocument/2006/relationships/slide" Target="/ppt/slides/slide1.xml" Id="R270d978b499d4004" /><Relationship Type="http://schemas.openxmlformats.org/officeDocument/2006/relationships/slide" Target="/ppt/slides/slide2.xml" Id="R0868e4a9ff78442c" /><Relationship Type="http://schemas.openxmlformats.org/officeDocument/2006/relationships/slide" Target="/ppt/slides/slide3.xml" Id="R32e8dbaa8a1642e3" /><Relationship Type="http://schemas.openxmlformats.org/officeDocument/2006/relationships/slide" Target="/ppt/slides/slide4.xml" Id="R9fdd0a425b7047e7" /><Relationship Type="http://schemas.openxmlformats.org/officeDocument/2006/relationships/slide" Target="/ppt/slides/slide5.xml" Id="R5729ad179feb4ced" /><Relationship Type="http://schemas.openxmlformats.org/officeDocument/2006/relationships/slide" Target="/ppt/slides/slide6.xml" Id="Rfa23584a41354a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8077037a8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67b4d666c4970" /><Relationship Type="http://schemas.openxmlformats.org/officeDocument/2006/relationships/theme" Target="/ppt/slideMasters/theme/theme1.xml" Id="R54e1c25abfcc49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67b4d666c49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293fa62ec48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162ff0bd7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511fbee7f42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419cb92b2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89ffc349442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1c3351325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BYGG OG STILLASUTLEIE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BYGG OG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BYGG OG STILLASUTLEIE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BYGG OG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BYGG OG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BYGG OG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 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BYGG OG STILLASUTLEIE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Havstadodden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4842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934 272 749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BYGG OG STILLASUTLEIE AS</a:t>
            </a:r>
          </a:p>
        </p:txBody>
      </p:sp>
    </p:spTree>
  </p:cSld>
  <p:clrMapOvr>
    <a:masterClrMapping xmlns:a="http://schemas.openxmlformats.org/drawingml/2006/main"/>
  </p:clrMapOvr>
</p:sld>
</file>