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97da69644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3e01acede4fdc"/>
  </p:sldMasterIdLst>
  <p:sldIdLst>
    <p:sldId xmlns:r="http://schemas.openxmlformats.org/officeDocument/2006/relationships" id="256" r:id="R00c3413f46034976"/>
    <p:sldId xmlns:r="http://schemas.openxmlformats.org/officeDocument/2006/relationships" id="257" r:id="Rdb314cd3087a47d0"/>
    <p:sldId xmlns:r="http://schemas.openxmlformats.org/officeDocument/2006/relationships" id="258" r:id="Rb741e86315c44a98"/>
    <p:sldId xmlns:r="http://schemas.openxmlformats.org/officeDocument/2006/relationships" id="259" r:id="R6505caabe0ca430d"/>
    <p:sldId xmlns:r="http://schemas.openxmlformats.org/officeDocument/2006/relationships" id="260" r:id="R3b8fad51b8134a51"/>
    <p:sldId xmlns:r="http://schemas.openxmlformats.org/officeDocument/2006/relationships" id="261" r:id="R4b91e42db534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3e01acede4fdc" /><Relationship Type="http://schemas.openxmlformats.org/officeDocument/2006/relationships/slide" Target="/ppt/slides/slide1.xml" Id="R00c3413f46034976" /><Relationship Type="http://schemas.openxmlformats.org/officeDocument/2006/relationships/slide" Target="/ppt/slides/slide2.xml" Id="Rdb314cd3087a47d0" /><Relationship Type="http://schemas.openxmlformats.org/officeDocument/2006/relationships/slide" Target="/ppt/slides/slide3.xml" Id="Rb741e86315c44a98" /><Relationship Type="http://schemas.openxmlformats.org/officeDocument/2006/relationships/slide" Target="/ppt/slides/slide4.xml" Id="R6505caabe0ca430d" /><Relationship Type="http://schemas.openxmlformats.org/officeDocument/2006/relationships/slide" Target="/ppt/slides/slide5.xml" Id="R3b8fad51b8134a51" /><Relationship Type="http://schemas.openxmlformats.org/officeDocument/2006/relationships/slide" Target="/ppt/slides/slide6.xml" Id="R4b91e42db534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3081af567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7fff24cb44fd6" /><Relationship Type="http://schemas.openxmlformats.org/officeDocument/2006/relationships/theme" Target="/ppt/slideMasters/theme/theme1.xml" Id="R63e63534b4a2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7fff24cb44f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cd425faee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66cc1041f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e9e546b7e40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1700bb29f49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f4fd1822b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e2f225bec4b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 VVS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HISHAR BARWARI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MUSTAPHA HAFIDI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SGK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934 269 705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 VVS AS</a:t>
            </a:r>
          </a:p>
        </p:txBody>
      </p:sp>
    </p:spTree>
  </p:cSld>
  <p:clrMapOvr>
    <a:masterClrMapping xmlns:a="http://schemas.openxmlformats.org/drawingml/2006/main"/>
  </p:clrMapOvr>
</p:sld>
</file>