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657b51b9646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b13d7387f54eeb"/>
  </p:sldMasterIdLst>
  <p:sldIdLst>
    <p:sldId xmlns:r="http://schemas.openxmlformats.org/officeDocument/2006/relationships" id="256" r:id="R222e75d78bad465c"/>
    <p:sldId xmlns:r="http://schemas.openxmlformats.org/officeDocument/2006/relationships" id="257" r:id="Rba0ccc7ce6c54ac3"/>
    <p:sldId xmlns:r="http://schemas.openxmlformats.org/officeDocument/2006/relationships" id="258" r:id="Rae3f168af376496a"/>
    <p:sldId xmlns:r="http://schemas.openxmlformats.org/officeDocument/2006/relationships" id="259" r:id="Rfec18917d5784dc1"/>
    <p:sldId xmlns:r="http://schemas.openxmlformats.org/officeDocument/2006/relationships" id="260" r:id="Rc1c16ef2ab3341f2"/>
    <p:sldId xmlns:r="http://schemas.openxmlformats.org/officeDocument/2006/relationships" id="261" r:id="Rc7b3f77677d145f5"/>
    <p:sldId xmlns:r="http://schemas.openxmlformats.org/officeDocument/2006/relationships" id="262" r:id="R81a2b4b93b09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13d7387f54eeb" /><Relationship Type="http://schemas.openxmlformats.org/officeDocument/2006/relationships/slide" Target="/ppt/slides/slide1.xml" Id="R222e75d78bad465c" /><Relationship Type="http://schemas.openxmlformats.org/officeDocument/2006/relationships/slide" Target="/ppt/slides/slide2.xml" Id="Rba0ccc7ce6c54ac3" /><Relationship Type="http://schemas.openxmlformats.org/officeDocument/2006/relationships/slide" Target="/ppt/slides/slide3.xml" Id="Rae3f168af376496a" /><Relationship Type="http://schemas.openxmlformats.org/officeDocument/2006/relationships/slide" Target="/ppt/slides/slide4.xml" Id="Rfec18917d5784dc1" /><Relationship Type="http://schemas.openxmlformats.org/officeDocument/2006/relationships/slide" Target="/ppt/slides/slide5.xml" Id="Rc1c16ef2ab3341f2" /><Relationship Type="http://schemas.openxmlformats.org/officeDocument/2006/relationships/slide" Target="/ppt/slides/slide6.xml" Id="Rc7b3f77677d145f5" /><Relationship Type="http://schemas.openxmlformats.org/officeDocument/2006/relationships/slide" Target="/ppt/slides/slide7.xml" Id="R81a2b4b93b09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239a111284f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e230046254f6e" /><Relationship Type="http://schemas.openxmlformats.org/officeDocument/2006/relationships/theme" Target="/ppt/slideMasters/theme/theme1.xml" Id="Ra50082f80fcc40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e230046254f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42110ceee45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98a49386248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49411539c4f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3a9eb370b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64263ade240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cde8a9a0040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7fda9155045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HMT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HMT PROSJEKT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2 206 736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859 611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CAJACO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Østkilen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934 260 139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