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53bea051241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8e504faf342aa"/>
  </p:sldMasterIdLst>
  <p:sldIdLst>
    <p:sldId xmlns:r="http://schemas.openxmlformats.org/officeDocument/2006/relationships" id="256" r:id="R097b287a39f2443a"/>
    <p:sldId xmlns:r="http://schemas.openxmlformats.org/officeDocument/2006/relationships" id="257" r:id="R4c30aa1b4ae34d85"/>
    <p:sldId xmlns:r="http://schemas.openxmlformats.org/officeDocument/2006/relationships" id="258" r:id="R6c4f2dada7e84d2e"/>
    <p:sldId xmlns:r="http://schemas.openxmlformats.org/officeDocument/2006/relationships" id="259" r:id="R28f61bf3d6634370"/>
    <p:sldId xmlns:r="http://schemas.openxmlformats.org/officeDocument/2006/relationships" id="260" r:id="Rab593ee2ba024395"/>
    <p:sldId xmlns:r="http://schemas.openxmlformats.org/officeDocument/2006/relationships" id="261" r:id="Rbe6ff4cd1ca840c2"/>
    <p:sldId xmlns:r="http://schemas.openxmlformats.org/officeDocument/2006/relationships" id="262" r:id="R42ac1d1be6df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8e504faf342aa" /><Relationship Type="http://schemas.openxmlformats.org/officeDocument/2006/relationships/slide" Target="/ppt/slides/slide1.xml" Id="R097b287a39f2443a" /><Relationship Type="http://schemas.openxmlformats.org/officeDocument/2006/relationships/slide" Target="/ppt/slides/slide2.xml" Id="R4c30aa1b4ae34d85" /><Relationship Type="http://schemas.openxmlformats.org/officeDocument/2006/relationships/slide" Target="/ppt/slides/slide3.xml" Id="R6c4f2dada7e84d2e" /><Relationship Type="http://schemas.openxmlformats.org/officeDocument/2006/relationships/slide" Target="/ppt/slides/slide4.xml" Id="R28f61bf3d6634370" /><Relationship Type="http://schemas.openxmlformats.org/officeDocument/2006/relationships/slide" Target="/ppt/slides/slide5.xml" Id="Rab593ee2ba024395" /><Relationship Type="http://schemas.openxmlformats.org/officeDocument/2006/relationships/slide" Target="/ppt/slides/slide6.xml" Id="Rbe6ff4cd1ca840c2" /><Relationship Type="http://schemas.openxmlformats.org/officeDocument/2006/relationships/slide" Target="/ppt/slides/slide7.xml" Id="R42ac1d1be6df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1e90a3fe1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71fc754584e8b" /><Relationship Type="http://schemas.openxmlformats.org/officeDocument/2006/relationships/theme" Target="/ppt/slideMasters/theme/theme1.xml" Id="Rbcb658dedcea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d71fc75458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79287dc7741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93247d624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6920362724b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b39137a040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8f33d9534b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c0009c6d4a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1dd83f493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J.A INVEST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1 210 519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1 215 206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ANDRE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Nitteberglia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934 249 488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