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804b87499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4aecdeed34116"/>
  </p:sldMasterIdLst>
  <p:sldIdLst>
    <p:sldId xmlns:r="http://schemas.openxmlformats.org/officeDocument/2006/relationships" id="256" r:id="R15a5df7f099d4eb4"/>
    <p:sldId xmlns:r="http://schemas.openxmlformats.org/officeDocument/2006/relationships" id="257" r:id="Re2533fc9b9ae4f86"/>
    <p:sldId xmlns:r="http://schemas.openxmlformats.org/officeDocument/2006/relationships" id="258" r:id="Rf6abd5c2389240de"/>
    <p:sldId xmlns:r="http://schemas.openxmlformats.org/officeDocument/2006/relationships" id="259" r:id="R044a24572a5042d0"/>
    <p:sldId xmlns:r="http://schemas.openxmlformats.org/officeDocument/2006/relationships" id="260" r:id="R657818434faf49dd"/>
    <p:sldId xmlns:r="http://schemas.openxmlformats.org/officeDocument/2006/relationships" id="261" r:id="Rba7b5620639e49dc"/>
    <p:sldId xmlns:r="http://schemas.openxmlformats.org/officeDocument/2006/relationships" id="262" r:id="R895dd177fd2440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4aecdeed34116" /><Relationship Type="http://schemas.openxmlformats.org/officeDocument/2006/relationships/slide" Target="/ppt/slides/slide1.xml" Id="R15a5df7f099d4eb4" /><Relationship Type="http://schemas.openxmlformats.org/officeDocument/2006/relationships/slide" Target="/ppt/slides/slide2.xml" Id="Re2533fc9b9ae4f86" /><Relationship Type="http://schemas.openxmlformats.org/officeDocument/2006/relationships/slide" Target="/ppt/slides/slide3.xml" Id="Rf6abd5c2389240de" /><Relationship Type="http://schemas.openxmlformats.org/officeDocument/2006/relationships/slide" Target="/ppt/slides/slide4.xml" Id="R044a24572a5042d0" /><Relationship Type="http://schemas.openxmlformats.org/officeDocument/2006/relationships/slide" Target="/ppt/slides/slide5.xml" Id="R657818434faf49dd" /><Relationship Type="http://schemas.openxmlformats.org/officeDocument/2006/relationships/slide" Target="/ppt/slides/slide6.xml" Id="Rba7b5620639e49dc" /><Relationship Type="http://schemas.openxmlformats.org/officeDocument/2006/relationships/slide" Target="/ppt/slides/slide7.xml" Id="R895dd177fd2440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df67b4ed3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b6f849c0841af" /><Relationship Type="http://schemas.openxmlformats.org/officeDocument/2006/relationships/theme" Target="/ppt/slideMasters/theme/theme1.xml" Id="Rc1764dae8ace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b6f849c08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4dd1ab7ad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2ce627f04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bae043e646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2d71d9fc04c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e503921c9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11ddf4ab5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a0a00ae1a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O.HANSEN &amp; SØNNER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O.HANSEN &amp; SØNNER HOLDING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3 980 642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17 825 685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21 152 904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HANSEN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K.R.H.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KOH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HANSEN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 Industripark, Hydrovegen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934 235 371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O.HANSEN &amp; SØNNER HOLDING AS</a:t>
            </a:r>
          </a:p>
        </p:txBody>
      </p:sp>
    </p:spTree>
  </p:cSld>
  <p:clrMapOvr>
    <a:masterClrMapping xmlns:a="http://schemas.openxmlformats.org/drawingml/2006/main"/>
  </p:clrMapOvr>
</p:sld>
</file>