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6e2da548e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65b6565d84bbb"/>
  </p:sldMasterIdLst>
  <p:sldIdLst>
    <p:sldId xmlns:r="http://schemas.openxmlformats.org/officeDocument/2006/relationships" id="256" r:id="R78526b1a0723446b"/>
    <p:sldId xmlns:r="http://schemas.openxmlformats.org/officeDocument/2006/relationships" id="257" r:id="Ra3a5549c72ca4865"/>
    <p:sldId xmlns:r="http://schemas.openxmlformats.org/officeDocument/2006/relationships" id="258" r:id="Rfeccccfd64404b96"/>
    <p:sldId xmlns:r="http://schemas.openxmlformats.org/officeDocument/2006/relationships" id="259" r:id="Rdd1993f857784274"/>
    <p:sldId xmlns:r="http://schemas.openxmlformats.org/officeDocument/2006/relationships" id="260" r:id="R7d59130aecdd4667"/>
    <p:sldId xmlns:r="http://schemas.openxmlformats.org/officeDocument/2006/relationships" id="261" r:id="Rd9f263a05dc942fe"/>
    <p:sldId xmlns:r="http://schemas.openxmlformats.org/officeDocument/2006/relationships" id="262" r:id="Ra0721c1348f04a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65b6565d84bbb" /><Relationship Type="http://schemas.openxmlformats.org/officeDocument/2006/relationships/slide" Target="/ppt/slides/slide1.xml" Id="R78526b1a0723446b" /><Relationship Type="http://schemas.openxmlformats.org/officeDocument/2006/relationships/slide" Target="/ppt/slides/slide2.xml" Id="Ra3a5549c72ca4865" /><Relationship Type="http://schemas.openxmlformats.org/officeDocument/2006/relationships/slide" Target="/ppt/slides/slide3.xml" Id="Rfeccccfd64404b96" /><Relationship Type="http://schemas.openxmlformats.org/officeDocument/2006/relationships/slide" Target="/ppt/slides/slide4.xml" Id="Rdd1993f857784274" /><Relationship Type="http://schemas.openxmlformats.org/officeDocument/2006/relationships/slide" Target="/ppt/slides/slide5.xml" Id="R7d59130aecdd4667" /><Relationship Type="http://schemas.openxmlformats.org/officeDocument/2006/relationships/slide" Target="/ppt/slides/slide6.xml" Id="Rd9f263a05dc942fe" /><Relationship Type="http://schemas.openxmlformats.org/officeDocument/2006/relationships/slide" Target="/ppt/slides/slide7.xml" Id="Ra0721c1348f04a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0552f705d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115a8ed845b9" /><Relationship Type="http://schemas.openxmlformats.org/officeDocument/2006/relationships/theme" Target="/ppt/slideMasters/theme/theme1.xml" Id="R7f7b67ad428f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8115a8ed8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923f0d73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30e418fb1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5b9f59546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31a4741245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83628bea7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1147193f4b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d08b154b0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OLSEN HOLDING AS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5 794 427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LANGLAND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Lensmyrvegen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934 232 194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OLSEN HOLDING AS</a:t>
            </a:r>
          </a:p>
        </p:txBody>
      </p:sp>
    </p:spTree>
  </p:cSld>
  <p:clrMapOvr>
    <a:masterClrMapping xmlns:a="http://schemas.openxmlformats.org/drawingml/2006/main"/>
  </p:clrMapOvr>
</p:sld>
</file>