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ea89c8b5b64a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0791d96a4480f"/>
  </p:sldMasterIdLst>
  <p:sldIdLst>
    <p:sldId xmlns:r="http://schemas.openxmlformats.org/officeDocument/2006/relationships" id="256" r:id="Rc09570148baa4b7f"/>
    <p:sldId xmlns:r="http://schemas.openxmlformats.org/officeDocument/2006/relationships" id="257" r:id="R45ea6bcdbf534256"/>
    <p:sldId xmlns:r="http://schemas.openxmlformats.org/officeDocument/2006/relationships" id="258" r:id="R9fe70f5e91744413"/>
    <p:sldId xmlns:r="http://schemas.openxmlformats.org/officeDocument/2006/relationships" id="259" r:id="Rcbbde71610c14e6a"/>
    <p:sldId xmlns:r="http://schemas.openxmlformats.org/officeDocument/2006/relationships" id="260" r:id="Re4bd3bb3485340bc"/>
    <p:sldId xmlns:r="http://schemas.openxmlformats.org/officeDocument/2006/relationships" id="261" r:id="R59e5895835d9428b"/>
    <p:sldId xmlns:r="http://schemas.openxmlformats.org/officeDocument/2006/relationships" id="262" r:id="R93d85fdce913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0791d96a4480f" /><Relationship Type="http://schemas.openxmlformats.org/officeDocument/2006/relationships/slide" Target="/ppt/slides/slide1.xml" Id="Rc09570148baa4b7f" /><Relationship Type="http://schemas.openxmlformats.org/officeDocument/2006/relationships/slide" Target="/ppt/slides/slide2.xml" Id="R45ea6bcdbf534256" /><Relationship Type="http://schemas.openxmlformats.org/officeDocument/2006/relationships/slide" Target="/ppt/slides/slide3.xml" Id="R9fe70f5e91744413" /><Relationship Type="http://schemas.openxmlformats.org/officeDocument/2006/relationships/slide" Target="/ppt/slides/slide4.xml" Id="Rcbbde71610c14e6a" /><Relationship Type="http://schemas.openxmlformats.org/officeDocument/2006/relationships/slide" Target="/ppt/slides/slide5.xml" Id="Re4bd3bb3485340bc" /><Relationship Type="http://schemas.openxmlformats.org/officeDocument/2006/relationships/slide" Target="/ppt/slides/slide6.xml" Id="R59e5895835d9428b" /><Relationship Type="http://schemas.openxmlformats.org/officeDocument/2006/relationships/slide" Target="/ppt/slides/slide7.xml" Id="R93d85fdce913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0f2085ec4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6b7c4906a4a2e" /><Relationship Type="http://schemas.openxmlformats.org/officeDocument/2006/relationships/theme" Target="/ppt/slideMasters/theme/theme1.xml" Id="R3f582b5ae7e6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e6b7c4906a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3e8b10139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48b6c8224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b3f07f87a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b8c88870f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74602f80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5e62ebf142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0b05111f7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FLAGE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FLAGE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FLAGE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Thomashøyden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934 225 503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FLAGE HOLDING AS</a:t>
            </a:r>
          </a:p>
        </p:txBody>
      </p:sp>
    </p:spTree>
  </p:cSld>
  <p:clrMapOvr>
    <a:masterClrMapping xmlns:a="http://schemas.openxmlformats.org/drawingml/2006/main"/>
  </p:clrMapOvr>
</p:sld>
</file>