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afd51dbc4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6332d0e18485e"/>
  </p:sldMasterIdLst>
  <p:sldIdLst>
    <p:sldId xmlns:r="http://schemas.openxmlformats.org/officeDocument/2006/relationships" id="256" r:id="R5ec1e32e6a8d46b8"/>
    <p:sldId xmlns:r="http://schemas.openxmlformats.org/officeDocument/2006/relationships" id="257" r:id="R0de7cefdfcb1439e"/>
    <p:sldId xmlns:r="http://schemas.openxmlformats.org/officeDocument/2006/relationships" id="258" r:id="Rf86892bd72ad4861"/>
    <p:sldId xmlns:r="http://schemas.openxmlformats.org/officeDocument/2006/relationships" id="259" r:id="Rb0aa2b1f45774647"/>
    <p:sldId xmlns:r="http://schemas.openxmlformats.org/officeDocument/2006/relationships" id="260" r:id="Rba6e7418580e4346"/>
    <p:sldId xmlns:r="http://schemas.openxmlformats.org/officeDocument/2006/relationships" id="261" r:id="R7f23e5ba7fb24cf4"/>
    <p:sldId xmlns:r="http://schemas.openxmlformats.org/officeDocument/2006/relationships" id="262" r:id="Re2a2ed77e584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6332d0e18485e" /><Relationship Type="http://schemas.openxmlformats.org/officeDocument/2006/relationships/slide" Target="/ppt/slides/slide1.xml" Id="R5ec1e32e6a8d46b8" /><Relationship Type="http://schemas.openxmlformats.org/officeDocument/2006/relationships/slide" Target="/ppt/slides/slide2.xml" Id="R0de7cefdfcb1439e" /><Relationship Type="http://schemas.openxmlformats.org/officeDocument/2006/relationships/slide" Target="/ppt/slides/slide3.xml" Id="Rf86892bd72ad4861" /><Relationship Type="http://schemas.openxmlformats.org/officeDocument/2006/relationships/slide" Target="/ppt/slides/slide4.xml" Id="Rb0aa2b1f45774647" /><Relationship Type="http://schemas.openxmlformats.org/officeDocument/2006/relationships/slide" Target="/ppt/slides/slide5.xml" Id="Rba6e7418580e4346" /><Relationship Type="http://schemas.openxmlformats.org/officeDocument/2006/relationships/slide" Target="/ppt/slides/slide6.xml" Id="R7f23e5ba7fb24cf4" /><Relationship Type="http://schemas.openxmlformats.org/officeDocument/2006/relationships/slide" Target="/ppt/slides/slide7.xml" Id="Re2a2ed77e584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bc60c15004a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fbc15e61c4211" /><Relationship Type="http://schemas.openxmlformats.org/officeDocument/2006/relationships/theme" Target="/ppt/slideMasters/theme/theme1.xml" Id="R0a016f39766c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fbc15e61c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1793bdd69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0695cba23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0ce88650d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e3a7a0ee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7be76e57d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320b0544045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618376634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2 626 467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5 001 322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KVIEN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Årsetdalen 283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934 224 566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BLÅS AS</a:t>
            </a:r>
          </a:p>
        </p:txBody>
      </p:sp>
    </p:spTree>
  </p:cSld>
  <p:clrMapOvr>
    <a:masterClrMapping xmlns:a="http://schemas.openxmlformats.org/drawingml/2006/main"/>
  </p:clrMapOvr>
</p:sld>
</file>