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2f3d94f79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0576c4b4f4bf5"/>
  </p:sldMasterIdLst>
  <p:sldIdLst>
    <p:sldId xmlns:r="http://schemas.openxmlformats.org/officeDocument/2006/relationships" id="256" r:id="R2c76eb63833649c6"/>
    <p:sldId xmlns:r="http://schemas.openxmlformats.org/officeDocument/2006/relationships" id="257" r:id="R6f4b603f2d8a4b53"/>
    <p:sldId xmlns:r="http://schemas.openxmlformats.org/officeDocument/2006/relationships" id="258" r:id="R52a09e35b31a42ae"/>
    <p:sldId xmlns:r="http://schemas.openxmlformats.org/officeDocument/2006/relationships" id="259" r:id="Ra0c621721c6447c0"/>
    <p:sldId xmlns:r="http://schemas.openxmlformats.org/officeDocument/2006/relationships" id="260" r:id="Rd67096f60c494b44"/>
    <p:sldId xmlns:r="http://schemas.openxmlformats.org/officeDocument/2006/relationships" id="261" r:id="R30380365f06b463a"/>
    <p:sldId xmlns:r="http://schemas.openxmlformats.org/officeDocument/2006/relationships" id="262" r:id="Ra7fd726efef3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0576c4b4f4bf5" /><Relationship Type="http://schemas.openxmlformats.org/officeDocument/2006/relationships/slide" Target="/ppt/slides/slide1.xml" Id="R2c76eb63833649c6" /><Relationship Type="http://schemas.openxmlformats.org/officeDocument/2006/relationships/slide" Target="/ppt/slides/slide2.xml" Id="R6f4b603f2d8a4b53" /><Relationship Type="http://schemas.openxmlformats.org/officeDocument/2006/relationships/slide" Target="/ppt/slides/slide3.xml" Id="R52a09e35b31a42ae" /><Relationship Type="http://schemas.openxmlformats.org/officeDocument/2006/relationships/slide" Target="/ppt/slides/slide4.xml" Id="Ra0c621721c6447c0" /><Relationship Type="http://schemas.openxmlformats.org/officeDocument/2006/relationships/slide" Target="/ppt/slides/slide5.xml" Id="Rd67096f60c494b44" /><Relationship Type="http://schemas.openxmlformats.org/officeDocument/2006/relationships/slide" Target="/ppt/slides/slide6.xml" Id="R30380365f06b463a" /><Relationship Type="http://schemas.openxmlformats.org/officeDocument/2006/relationships/slide" Target="/ppt/slides/slide7.xml" Id="Ra7fd726efef3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25787eaad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88a687de74dbd" /><Relationship Type="http://schemas.openxmlformats.org/officeDocument/2006/relationships/theme" Target="/ppt/slideMasters/theme/theme1.xml" Id="R0305b13da68f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88a687de74d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720c3f98841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c4ce7fb2e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f19133c2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0135a8316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53369ca52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8cf90779c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2cdc353d54f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MIPCO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MIPCO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7 644 819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7 700 183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GRUPPEN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ELDORADO TRUST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S.GREVE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SCHIVONSCHEI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Alento AS, Inngang B, Sankt Hallvards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934 218 825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MIPCO AS</a:t>
            </a:r>
          </a:p>
        </p:txBody>
      </p:sp>
    </p:spTree>
  </p:cSld>
  <p:clrMapOvr>
    <a:masterClrMapping xmlns:a="http://schemas.openxmlformats.org/drawingml/2006/main"/>
  </p:clrMapOvr>
</p:sld>
</file>