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3f768b048540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c17851f01849ef"/>
  </p:sldMasterIdLst>
  <p:sldIdLst>
    <p:sldId xmlns:r="http://schemas.openxmlformats.org/officeDocument/2006/relationships" id="256" r:id="R7151bc29abb84509"/>
    <p:sldId xmlns:r="http://schemas.openxmlformats.org/officeDocument/2006/relationships" id="257" r:id="Rac15ecce85e0430b"/>
    <p:sldId xmlns:r="http://schemas.openxmlformats.org/officeDocument/2006/relationships" id="258" r:id="Rd6af3b0fd6aa4494"/>
    <p:sldId xmlns:r="http://schemas.openxmlformats.org/officeDocument/2006/relationships" id="259" r:id="Rce266c58dad6451b"/>
    <p:sldId xmlns:r="http://schemas.openxmlformats.org/officeDocument/2006/relationships" id="260" r:id="R67db7414481c4a76"/>
    <p:sldId xmlns:r="http://schemas.openxmlformats.org/officeDocument/2006/relationships" id="261" r:id="R1a0c2870e5ea4b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c17851f01849ef" /><Relationship Type="http://schemas.openxmlformats.org/officeDocument/2006/relationships/slide" Target="/ppt/slides/slide1.xml" Id="R7151bc29abb84509" /><Relationship Type="http://schemas.openxmlformats.org/officeDocument/2006/relationships/slide" Target="/ppt/slides/slide2.xml" Id="Rac15ecce85e0430b" /><Relationship Type="http://schemas.openxmlformats.org/officeDocument/2006/relationships/slide" Target="/ppt/slides/slide3.xml" Id="Rd6af3b0fd6aa4494" /><Relationship Type="http://schemas.openxmlformats.org/officeDocument/2006/relationships/slide" Target="/ppt/slides/slide4.xml" Id="Rce266c58dad6451b" /><Relationship Type="http://schemas.openxmlformats.org/officeDocument/2006/relationships/slide" Target="/ppt/slides/slide5.xml" Id="R67db7414481c4a76" /><Relationship Type="http://schemas.openxmlformats.org/officeDocument/2006/relationships/slide" Target="/ppt/slides/slide6.xml" Id="R1a0c2870e5ea4b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5578b83ce642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2ad96061f46bc" /><Relationship Type="http://schemas.openxmlformats.org/officeDocument/2006/relationships/theme" Target="/ppt/slideMasters/theme/theme1.xml" Id="Reede43e7be7448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12ad96061f46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e9bcb64cc43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43c0cdb6447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e1be073c04f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fece373e64b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24ed896a842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37393663f4e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FOSTÅS HANSSEN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FOSTÅS HANSSEN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FOSTÅS HANSSEN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FOSTÅS HANSSEN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FOSTÅS HANSSEN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FOSTÅS HANSSEN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57 079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FOSTÅS HANSSEN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Furusvingen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934 200 152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FOSTÅS HANSSEN AS</a:t>
            </a:r>
          </a:p>
        </p:txBody>
      </p:sp>
    </p:spTree>
  </p:cSld>
  <p:clrMapOvr>
    <a:masterClrMapping xmlns:a="http://schemas.openxmlformats.org/drawingml/2006/main"/>
  </p:clrMapOvr>
</p:sld>
</file>