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50518c034347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052e63793c407f"/>
  </p:sldMasterIdLst>
  <p:sldIdLst>
    <p:sldId xmlns:r="http://schemas.openxmlformats.org/officeDocument/2006/relationships" id="256" r:id="Re742807b6d8d479a"/>
    <p:sldId xmlns:r="http://schemas.openxmlformats.org/officeDocument/2006/relationships" id="257" r:id="R5af60e52d09a4041"/>
    <p:sldId xmlns:r="http://schemas.openxmlformats.org/officeDocument/2006/relationships" id="258" r:id="R00918393a3184871"/>
    <p:sldId xmlns:r="http://schemas.openxmlformats.org/officeDocument/2006/relationships" id="259" r:id="R79f42c38de734f06"/>
    <p:sldId xmlns:r="http://schemas.openxmlformats.org/officeDocument/2006/relationships" id="260" r:id="R4cbf0a3f22c94782"/>
    <p:sldId xmlns:r="http://schemas.openxmlformats.org/officeDocument/2006/relationships" id="261" r:id="Rd960677b8f9f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52e63793c407f" /><Relationship Type="http://schemas.openxmlformats.org/officeDocument/2006/relationships/slide" Target="/ppt/slides/slide1.xml" Id="Re742807b6d8d479a" /><Relationship Type="http://schemas.openxmlformats.org/officeDocument/2006/relationships/slide" Target="/ppt/slides/slide2.xml" Id="R5af60e52d09a4041" /><Relationship Type="http://schemas.openxmlformats.org/officeDocument/2006/relationships/slide" Target="/ppt/slides/slide3.xml" Id="R00918393a3184871" /><Relationship Type="http://schemas.openxmlformats.org/officeDocument/2006/relationships/slide" Target="/ppt/slides/slide4.xml" Id="R79f42c38de734f06" /><Relationship Type="http://schemas.openxmlformats.org/officeDocument/2006/relationships/slide" Target="/ppt/slides/slide5.xml" Id="R4cbf0a3f22c94782" /><Relationship Type="http://schemas.openxmlformats.org/officeDocument/2006/relationships/slide" Target="/ppt/slides/slide6.xml" Id="Rd960677b8f9f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cb67592f0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447e4f5c94482" /><Relationship Type="http://schemas.openxmlformats.org/officeDocument/2006/relationships/theme" Target="/ppt/slideMasters/theme/theme1.xml" Id="R6a2305adb8474e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447e4f5c944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67bcc50f344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2d2d946784e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1a721f2d747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c5dbe6e30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ec9133c9047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512d3082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LED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Vestbøstadvegen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934 180 666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LED AS</a:t>
            </a:r>
          </a:p>
        </p:txBody>
      </p:sp>
    </p:spTree>
  </p:cSld>
  <p:clrMapOvr>
    <a:masterClrMapping xmlns:a="http://schemas.openxmlformats.org/drawingml/2006/main"/>
  </p:clrMapOvr>
</p:sld>
</file>