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43850a0b1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23d0544494ffb"/>
  </p:sldMasterIdLst>
  <p:sldIdLst>
    <p:sldId xmlns:r="http://schemas.openxmlformats.org/officeDocument/2006/relationships" id="256" r:id="R784230ec41c54f18"/>
    <p:sldId xmlns:r="http://schemas.openxmlformats.org/officeDocument/2006/relationships" id="257" r:id="R690715149dcb4124"/>
    <p:sldId xmlns:r="http://schemas.openxmlformats.org/officeDocument/2006/relationships" id="258" r:id="R5cb75d4324e541ad"/>
    <p:sldId xmlns:r="http://schemas.openxmlformats.org/officeDocument/2006/relationships" id="259" r:id="Rd8e460b3df284ef5"/>
    <p:sldId xmlns:r="http://schemas.openxmlformats.org/officeDocument/2006/relationships" id="260" r:id="R31942be45072431f"/>
    <p:sldId xmlns:r="http://schemas.openxmlformats.org/officeDocument/2006/relationships" id="261" r:id="R1bff6ffba58b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23d0544494ffb" /><Relationship Type="http://schemas.openxmlformats.org/officeDocument/2006/relationships/slide" Target="/ppt/slides/slide1.xml" Id="R784230ec41c54f18" /><Relationship Type="http://schemas.openxmlformats.org/officeDocument/2006/relationships/slide" Target="/ppt/slides/slide2.xml" Id="R690715149dcb4124" /><Relationship Type="http://schemas.openxmlformats.org/officeDocument/2006/relationships/slide" Target="/ppt/slides/slide3.xml" Id="R5cb75d4324e541ad" /><Relationship Type="http://schemas.openxmlformats.org/officeDocument/2006/relationships/slide" Target="/ppt/slides/slide4.xml" Id="Rd8e460b3df284ef5" /><Relationship Type="http://schemas.openxmlformats.org/officeDocument/2006/relationships/slide" Target="/ppt/slides/slide5.xml" Id="R31942be45072431f" /><Relationship Type="http://schemas.openxmlformats.org/officeDocument/2006/relationships/slide" Target="/ppt/slides/slide6.xml" Id="R1bff6ffba58b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f89d7e87b47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1d49a8c344763" /><Relationship Type="http://schemas.openxmlformats.org/officeDocument/2006/relationships/theme" Target="/ppt/slideMasters/theme/theme1.xml" Id="R1c72fb7e9dce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21d49a8c3447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425b20f7a44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3e957ee87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5204d46d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7efa779d0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6ab22705248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9606e2565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TANDBERG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REVISJON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2 822 300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3 055 546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934 147 413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REVISJON AS</a:t>
            </a:r>
          </a:p>
        </p:txBody>
      </p:sp>
    </p:spTree>
  </p:cSld>
  <p:clrMapOvr>
    <a:masterClrMapping xmlns:a="http://schemas.openxmlformats.org/drawingml/2006/main"/>
  </p:clrMapOvr>
</p:sld>
</file>