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beb5b8971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3822e78e244ec"/>
  </p:sldMasterIdLst>
  <p:sldIdLst>
    <p:sldId xmlns:r="http://schemas.openxmlformats.org/officeDocument/2006/relationships" id="256" r:id="Ra47de2f1e5094faf"/>
    <p:sldId xmlns:r="http://schemas.openxmlformats.org/officeDocument/2006/relationships" id="257" r:id="Re5d0122c54234703"/>
    <p:sldId xmlns:r="http://schemas.openxmlformats.org/officeDocument/2006/relationships" id="258" r:id="R343ad810d25643ea"/>
    <p:sldId xmlns:r="http://schemas.openxmlformats.org/officeDocument/2006/relationships" id="259" r:id="Rda6c63fffe924580"/>
    <p:sldId xmlns:r="http://schemas.openxmlformats.org/officeDocument/2006/relationships" id="260" r:id="R0f476d29e79d4cf0"/>
    <p:sldId xmlns:r="http://schemas.openxmlformats.org/officeDocument/2006/relationships" id="261" r:id="R7f23c69aaf5647eb"/>
    <p:sldId xmlns:r="http://schemas.openxmlformats.org/officeDocument/2006/relationships" id="262" r:id="R267aca4a5b4e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3822e78e244ec" /><Relationship Type="http://schemas.openxmlformats.org/officeDocument/2006/relationships/slide" Target="/ppt/slides/slide1.xml" Id="Ra47de2f1e5094faf" /><Relationship Type="http://schemas.openxmlformats.org/officeDocument/2006/relationships/slide" Target="/ppt/slides/slide2.xml" Id="Re5d0122c54234703" /><Relationship Type="http://schemas.openxmlformats.org/officeDocument/2006/relationships/slide" Target="/ppt/slides/slide3.xml" Id="R343ad810d25643ea" /><Relationship Type="http://schemas.openxmlformats.org/officeDocument/2006/relationships/slide" Target="/ppt/slides/slide4.xml" Id="Rda6c63fffe924580" /><Relationship Type="http://schemas.openxmlformats.org/officeDocument/2006/relationships/slide" Target="/ppt/slides/slide5.xml" Id="R0f476d29e79d4cf0" /><Relationship Type="http://schemas.openxmlformats.org/officeDocument/2006/relationships/slide" Target="/ppt/slides/slide6.xml" Id="R7f23c69aaf5647eb" /><Relationship Type="http://schemas.openxmlformats.org/officeDocument/2006/relationships/slide" Target="/ppt/slides/slide7.xml" Id="R267aca4a5b4e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4ac03dbed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8bd0df384c89" /><Relationship Type="http://schemas.openxmlformats.org/officeDocument/2006/relationships/theme" Target="/ppt/slideMasters/theme/theme1.xml" Id="Rc5284482d88e4a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e8bd0df38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0b2df2e2a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d53e6aad040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2f3fff603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0f8b4995e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55cdf76d3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c4daf30341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d3a26d98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FRESTAD HOLDING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FRESTAD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Doppesvingen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934 140 486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FRESTAD HOLDING AS</a:t>
            </a:r>
          </a:p>
        </p:txBody>
      </p:sp>
    </p:spTree>
  </p:cSld>
  <p:clrMapOvr>
    <a:masterClrMapping xmlns:a="http://schemas.openxmlformats.org/drawingml/2006/main"/>
  </p:clrMapOvr>
</p:sld>
</file>