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f79775e075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36d1c30f994059"/>
  </p:sldMasterIdLst>
  <p:sldIdLst>
    <p:sldId xmlns:r="http://schemas.openxmlformats.org/officeDocument/2006/relationships" id="256" r:id="Rc7df746872b6445b"/>
    <p:sldId xmlns:r="http://schemas.openxmlformats.org/officeDocument/2006/relationships" id="257" r:id="Redb601684d5d436e"/>
    <p:sldId xmlns:r="http://schemas.openxmlformats.org/officeDocument/2006/relationships" id="258" r:id="Re40099484eb941e7"/>
    <p:sldId xmlns:r="http://schemas.openxmlformats.org/officeDocument/2006/relationships" id="259" r:id="Rc6838e7996c542a5"/>
    <p:sldId xmlns:r="http://schemas.openxmlformats.org/officeDocument/2006/relationships" id="260" r:id="Rd7a6654117254ff4"/>
    <p:sldId xmlns:r="http://schemas.openxmlformats.org/officeDocument/2006/relationships" id="261" r:id="R488ef227b20d4b7b"/>
    <p:sldId xmlns:r="http://schemas.openxmlformats.org/officeDocument/2006/relationships" id="262" r:id="Raf31510072cd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6d1c30f994059" /><Relationship Type="http://schemas.openxmlformats.org/officeDocument/2006/relationships/slide" Target="/ppt/slides/slide1.xml" Id="Rc7df746872b6445b" /><Relationship Type="http://schemas.openxmlformats.org/officeDocument/2006/relationships/slide" Target="/ppt/slides/slide2.xml" Id="Redb601684d5d436e" /><Relationship Type="http://schemas.openxmlformats.org/officeDocument/2006/relationships/slide" Target="/ppt/slides/slide3.xml" Id="Re40099484eb941e7" /><Relationship Type="http://schemas.openxmlformats.org/officeDocument/2006/relationships/slide" Target="/ppt/slides/slide4.xml" Id="Rc6838e7996c542a5" /><Relationship Type="http://schemas.openxmlformats.org/officeDocument/2006/relationships/slide" Target="/ppt/slides/slide5.xml" Id="Rd7a6654117254ff4" /><Relationship Type="http://schemas.openxmlformats.org/officeDocument/2006/relationships/slide" Target="/ppt/slides/slide6.xml" Id="R488ef227b20d4b7b" /><Relationship Type="http://schemas.openxmlformats.org/officeDocument/2006/relationships/slide" Target="/ppt/slides/slide7.xml" Id="Raf31510072cd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2036ec9eb45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e039c80684d46" /><Relationship Type="http://schemas.openxmlformats.org/officeDocument/2006/relationships/theme" Target="/ppt/slideMasters/theme/theme1.xml" Id="R88abacfad291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e039c8068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289948cca4e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8770e13ea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77888bc09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fc154bedb49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214584cad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adfa9ed0440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3dc9479a149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BYGG, RØR &amp; ANLEGGSSERVICE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BYGG, RØR &amp; ANLEGGSSERVICE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535 927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TUNGESVIK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Birkeveien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934 140 362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BYGG, RØR &amp; ANLEGGSSERVICE AS</a:t>
            </a:r>
          </a:p>
        </p:txBody>
      </p:sp>
    </p:spTree>
  </p:cSld>
  <p:clrMapOvr>
    <a:masterClrMapping xmlns:a="http://schemas.openxmlformats.org/drawingml/2006/main"/>
  </p:clrMapOvr>
</p:sld>
</file>