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7181eaa403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8984c2b59c49a7"/>
  </p:sldMasterIdLst>
  <p:sldIdLst>
    <p:sldId xmlns:r="http://schemas.openxmlformats.org/officeDocument/2006/relationships" id="256" r:id="R679ebc31124a45ac"/>
    <p:sldId xmlns:r="http://schemas.openxmlformats.org/officeDocument/2006/relationships" id="257" r:id="Rdcb85fbea2fe4129"/>
    <p:sldId xmlns:r="http://schemas.openxmlformats.org/officeDocument/2006/relationships" id="258" r:id="R42290982da994feb"/>
    <p:sldId xmlns:r="http://schemas.openxmlformats.org/officeDocument/2006/relationships" id="259" r:id="R9070466cefe943b8"/>
    <p:sldId xmlns:r="http://schemas.openxmlformats.org/officeDocument/2006/relationships" id="260" r:id="R35b9252c21dc427d"/>
    <p:sldId xmlns:r="http://schemas.openxmlformats.org/officeDocument/2006/relationships" id="261" r:id="R268d2b26ddf644df"/>
    <p:sldId xmlns:r="http://schemas.openxmlformats.org/officeDocument/2006/relationships" id="262" r:id="Rede61cfd569047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984c2b59c49a7" /><Relationship Type="http://schemas.openxmlformats.org/officeDocument/2006/relationships/slide" Target="/ppt/slides/slide1.xml" Id="R679ebc31124a45ac" /><Relationship Type="http://schemas.openxmlformats.org/officeDocument/2006/relationships/slide" Target="/ppt/slides/slide2.xml" Id="Rdcb85fbea2fe4129" /><Relationship Type="http://schemas.openxmlformats.org/officeDocument/2006/relationships/slide" Target="/ppt/slides/slide3.xml" Id="R42290982da994feb" /><Relationship Type="http://schemas.openxmlformats.org/officeDocument/2006/relationships/slide" Target="/ppt/slides/slide4.xml" Id="R9070466cefe943b8" /><Relationship Type="http://schemas.openxmlformats.org/officeDocument/2006/relationships/slide" Target="/ppt/slides/slide5.xml" Id="R35b9252c21dc427d" /><Relationship Type="http://schemas.openxmlformats.org/officeDocument/2006/relationships/slide" Target="/ppt/slides/slide6.xml" Id="R268d2b26ddf644df" /><Relationship Type="http://schemas.openxmlformats.org/officeDocument/2006/relationships/slide" Target="/ppt/slides/slide7.xml" Id="Rede61cfd569047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80970be7d46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01952455c4479" /><Relationship Type="http://schemas.openxmlformats.org/officeDocument/2006/relationships/theme" Target="/ppt/slideMasters/theme/theme1.xml" Id="Ree4f74610a7d47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501952455c44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7aeb75b4341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9861e43af4d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428284555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d67083540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c4015829645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c2ddb96894c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8f2962fc3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643 899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5 073 039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BERGUM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Elin Bergum, Sigurd Hoels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934 124 332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BERGUM HOLDING AS</a:t>
            </a:r>
          </a:p>
        </p:txBody>
      </p:sp>
    </p:spTree>
  </p:cSld>
  <p:clrMapOvr>
    <a:masterClrMapping xmlns:a="http://schemas.openxmlformats.org/drawingml/2006/main"/>
  </p:clrMapOvr>
</p:sld>
</file>