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3ffeddd7f44b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54d63911304797"/>
  </p:sldMasterIdLst>
  <p:sldIdLst>
    <p:sldId xmlns:r="http://schemas.openxmlformats.org/officeDocument/2006/relationships" id="256" r:id="Ra11d972f457045cc"/>
    <p:sldId xmlns:r="http://schemas.openxmlformats.org/officeDocument/2006/relationships" id="257" r:id="Rd2515b8f4f694de0"/>
    <p:sldId xmlns:r="http://schemas.openxmlformats.org/officeDocument/2006/relationships" id="258" r:id="R574ad623b7154a6f"/>
    <p:sldId xmlns:r="http://schemas.openxmlformats.org/officeDocument/2006/relationships" id="259" r:id="Rd2c4532357aa46de"/>
    <p:sldId xmlns:r="http://schemas.openxmlformats.org/officeDocument/2006/relationships" id="260" r:id="Rf9f6108724f445f3"/>
    <p:sldId xmlns:r="http://schemas.openxmlformats.org/officeDocument/2006/relationships" id="261" r:id="R6fdbd04f99684b47"/>
    <p:sldId xmlns:r="http://schemas.openxmlformats.org/officeDocument/2006/relationships" id="262" r:id="Rcc0926d824654e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54d63911304797" /><Relationship Type="http://schemas.openxmlformats.org/officeDocument/2006/relationships/slide" Target="/ppt/slides/slide1.xml" Id="Ra11d972f457045cc" /><Relationship Type="http://schemas.openxmlformats.org/officeDocument/2006/relationships/slide" Target="/ppt/slides/slide2.xml" Id="Rd2515b8f4f694de0" /><Relationship Type="http://schemas.openxmlformats.org/officeDocument/2006/relationships/slide" Target="/ppt/slides/slide3.xml" Id="R574ad623b7154a6f" /><Relationship Type="http://schemas.openxmlformats.org/officeDocument/2006/relationships/slide" Target="/ppt/slides/slide4.xml" Id="Rd2c4532357aa46de" /><Relationship Type="http://schemas.openxmlformats.org/officeDocument/2006/relationships/slide" Target="/ppt/slides/slide5.xml" Id="Rf9f6108724f445f3" /><Relationship Type="http://schemas.openxmlformats.org/officeDocument/2006/relationships/slide" Target="/ppt/slides/slide6.xml" Id="R6fdbd04f99684b47" /><Relationship Type="http://schemas.openxmlformats.org/officeDocument/2006/relationships/slide" Target="/ppt/slides/slide7.xml" Id="Rcc0926d824654e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0796208bce40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b4972349a4343" /><Relationship Type="http://schemas.openxmlformats.org/officeDocument/2006/relationships/theme" Target="/ppt/slideMasters/theme/theme1.xml" Id="Rd72e59dfa53549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bb4972349a43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314ea49444d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b09ad803d947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94bee8af74c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09ba45a2774c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b167eebb94f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f1351fd54644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87fa177374c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RONY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RONY AS ble etablert [år] og holder til i Straumsgrend.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−1 145 554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4 113 626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26 252 375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87 765 342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KETIL NYSTAD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NYSTAD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Stokkedalen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5151 Straumsgrend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934 111 141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RONY AS</a:t>
            </a:r>
          </a:p>
        </p:txBody>
      </p:sp>
    </p:spTree>
  </p:cSld>
  <p:clrMapOvr>
    <a:masterClrMapping xmlns:a="http://schemas.openxmlformats.org/drawingml/2006/main"/>
  </p:clrMapOvr>
</p:sld>
</file>