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3dc656c677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d06a071d44269"/>
  </p:sldMasterIdLst>
  <p:sldIdLst>
    <p:sldId xmlns:r="http://schemas.openxmlformats.org/officeDocument/2006/relationships" id="256" r:id="R2daf937209834869"/>
    <p:sldId xmlns:r="http://schemas.openxmlformats.org/officeDocument/2006/relationships" id="257" r:id="Ra66f616790874bc6"/>
    <p:sldId xmlns:r="http://schemas.openxmlformats.org/officeDocument/2006/relationships" id="258" r:id="R83e9cfc799a14fbb"/>
    <p:sldId xmlns:r="http://schemas.openxmlformats.org/officeDocument/2006/relationships" id="259" r:id="Rbf2a8454b1424387"/>
    <p:sldId xmlns:r="http://schemas.openxmlformats.org/officeDocument/2006/relationships" id="260" r:id="Rda61471ba7bb4d8c"/>
    <p:sldId xmlns:r="http://schemas.openxmlformats.org/officeDocument/2006/relationships" id="261" r:id="Rce2606ae3a704a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d06a071d44269" /><Relationship Type="http://schemas.openxmlformats.org/officeDocument/2006/relationships/slide" Target="/ppt/slides/slide1.xml" Id="R2daf937209834869" /><Relationship Type="http://schemas.openxmlformats.org/officeDocument/2006/relationships/slide" Target="/ppt/slides/slide2.xml" Id="Ra66f616790874bc6" /><Relationship Type="http://schemas.openxmlformats.org/officeDocument/2006/relationships/slide" Target="/ppt/slides/slide3.xml" Id="R83e9cfc799a14fbb" /><Relationship Type="http://schemas.openxmlformats.org/officeDocument/2006/relationships/slide" Target="/ppt/slides/slide4.xml" Id="Rbf2a8454b1424387" /><Relationship Type="http://schemas.openxmlformats.org/officeDocument/2006/relationships/slide" Target="/ppt/slides/slide5.xml" Id="Rda61471ba7bb4d8c" /><Relationship Type="http://schemas.openxmlformats.org/officeDocument/2006/relationships/slide" Target="/ppt/slides/slide6.xml" Id="Rce2606ae3a704a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a4b5bcb96545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bfd3077094f3b" /><Relationship Type="http://schemas.openxmlformats.org/officeDocument/2006/relationships/theme" Target="/ppt/slideMasters/theme/theme1.xml" Id="Rbd655e9215674e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8bfd3077094f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6e4ec78674a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ad0cb15064c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0627adb6249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90ddb6c834f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25276d3ec46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794f564f94c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HONNINGSVÅG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HONNINGSVÅG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HONNINGSVÅG MASKIN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HONNINGSVÅG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HONNINGSVÅG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HONNINGSVÅG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SVEIN HONNINGSVÅG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HONNINGSVÅG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Vestkappvegen 1844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57857350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934 099 192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HONNINGSVÅG MASKIN AS</a:t>
            </a:r>
          </a:p>
        </p:txBody>
      </p:sp>
    </p:spTree>
  </p:cSld>
  <p:clrMapOvr>
    <a:masterClrMapping xmlns:a="http://schemas.openxmlformats.org/drawingml/2006/main"/>
  </p:clrMapOvr>
</p:sld>
</file>