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84d328eeb942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51ea27513243d8"/>
  </p:sldMasterIdLst>
  <p:sldIdLst>
    <p:sldId xmlns:r="http://schemas.openxmlformats.org/officeDocument/2006/relationships" id="256" r:id="R8bef12ced1f840fc"/>
    <p:sldId xmlns:r="http://schemas.openxmlformats.org/officeDocument/2006/relationships" id="257" r:id="R6732d85b4d8c4ec9"/>
    <p:sldId xmlns:r="http://schemas.openxmlformats.org/officeDocument/2006/relationships" id="258" r:id="Rc018ff929a6c4702"/>
    <p:sldId xmlns:r="http://schemas.openxmlformats.org/officeDocument/2006/relationships" id="259" r:id="R963e1c1b5a38424a"/>
    <p:sldId xmlns:r="http://schemas.openxmlformats.org/officeDocument/2006/relationships" id="260" r:id="R97b27681671d43ae"/>
    <p:sldId xmlns:r="http://schemas.openxmlformats.org/officeDocument/2006/relationships" id="261" r:id="R474de68b952545b6"/>
    <p:sldId xmlns:r="http://schemas.openxmlformats.org/officeDocument/2006/relationships" id="262" r:id="Raf4f55050b1448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51ea27513243d8" /><Relationship Type="http://schemas.openxmlformats.org/officeDocument/2006/relationships/slide" Target="/ppt/slides/slide1.xml" Id="R8bef12ced1f840fc" /><Relationship Type="http://schemas.openxmlformats.org/officeDocument/2006/relationships/slide" Target="/ppt/slides/slide2.xml" Id="R6732d85b4d8c4ec9" /><Relationship Type="http://schemas.openxmlformats.org/officeDocument/2006/relationships/slide" Target="/ppt/slides/slide3.xml" Id="Rc018ff929a6c4702" /><Relationship Type="http://schemas.openxmlformats.org/officeDocument/2006/relationships/slide" Target="/ppt/slides/slide4.xml" Id="R963e1c1b5a38424a" /><Relationship Type="http://schemas.openxmlformats.org/officeDocument/2006/relationships/slide" Target="/ppt/slides/slide5.xml" Id="R97b27681671d43ae" /><Relationship Type="http://schemas.openxmlformats.org/officeDocument/2006/relationships/slide" Target="/ppt/slides/slide6.xml" Id="R474de68b952545b6" /><Relationship Type="http://schemas.openxmlformats.org/officeDocument/2006/relationships/slide" Target="/ppt/slides/slide7.xml" Id="Raf4f55050b1448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21684215fa46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6d4f211d8e4352" /><Relationship Type="http://schemas.openxmlformats.org/officeDocument/2006/relationships/theme" Target="/ppt/slideMasters/theme/theme1.xml" Id="Rbb97eb0c0a934c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6d4f211d8e43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e6edc5c4ca47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cf1767f3d240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7985b9e5224f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3777299fa945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00047fdab34df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a229a98c644a5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bc8f637be043c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HONNINGSVÅG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HONNINGSVÅG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HONNINGSVÅG MASKIN AS ble etablert [år] og holder til i Stadlandet.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HONNINGSVÅG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HONNINGSVÅG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HONNINGSVÅG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7 213 776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433 462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418 618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2 266 652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4 203 949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HONNINGSVÅG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HONNINGSVÅG JARLE SVEIN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HONNINGSVÅG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Vestkappvegen 1844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6750 Stadlandet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57857350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934 099 192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HONNINGSVÅG MASKIN AS</a:t>
            </a:r>
          </a:p>
        </p:txBody>
      </p:sp>
    </p:spTree>
  </p:cSld>
  <p:clrMapOvr>
    <a:masterClrMapping xmlns:a="http://schemas.openxmlformats.org/drawingml/2006/main"/>
  </p:clrMapOvr>
</p:sld>
</file>