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ecfedf97c744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1d1520f5ba4762"/>
  </p:sldMasterIdLst>
  <p:sldIdLst>
    <p:sldId xmlns:r="http://schemas.openxmlformats.org/officeDocument/2006/relationships" id="256" r:id="R7a9b600872004428"/>
    <p:sldId xmlns:r="http://schemas.openxmlformats.org/officeDocument/2006/relationships" id="257" r:id="R90187c95e7fd4378"/>
    <p:sldId xmlns:r="http://schemas.openxmlformats.org/officeDocument/2006/relationships" id="258" r:id="R0f65e64216304d5a"/>
    <p:sldId xmlns:r="http://schemas.openxmlformats.org/officeDocument/2006/relationships" id="259" r:id="R703c10dc77154607"/>
    <p:sldId xmlns:r="http://schemas.openxmlformats.org/officeDocument/2006/relationships" id="260" r:id="R619f17427d3f4332"/>
    <p:sldId xmlns:r="http://schemas.openxmlformats.org/officeDocument/2006/relationships" id="261" r:id="R512280692e204c45"/>
    <p:sldId xmlns:r="http://schemas.openxmlformats.org/officeDocument/2006/relationships" id="262" r:id="Ra9d0f7905b7445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d1520f5ba4762" /><Relationship Type="http://schemas.openxmlformats.org/officeDocument/2006/relationships/slide" Target="/ppt/slides/slide1.xml" Id="R7a9b600872004428" /><Relationship Type="http://schemas.openxmlformats.org/officeDocument/2006/relationships/slide" Target="/ppt/slides/slide2.xml" Id="R90187c95e7fd4378" /><Relationship Type="http://schemas.openxmlformats.org/officeDocument/2006/relationships/slide" Target="/ppt/slides/slide3.xml" Id="R0f65e64216304d5a" /><Relationship Type="http://schemas.openxmlformats.org/officeDocument/2006/relationships/slide" Target="/ppt/slides/slide4.xml" Id="R703c10dc77154607" /><Relationship Type="http://schemas.openxmlformats.org/officeDocument/2006/relationships/slide" Target="/ppt/slides/slide5.xml" Id="R619f17427d3f4332" /><Relationship Type="http://schemas.openxmlformats.org/officeDocument/2006/relationships/slide" Target="/ppt/slides/slide6.xml" Id="R512280692e204c45" /><Relationship Type="http://schemas.openxmlformats.org/officeDocument/2006/relationships/slide" Target="/ppt/slides/slide7.xml" Id="Ra9d0f7905b7445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9ff7c04304e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8b1a9db034a42" /><Relationship Type="http://schemas.openxmlformats.org/officeDocument/2006/relationships/theme" Target="/ppt/slideMasters/theme/theme1.xml" Id="R4e83b57c6abf45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78b1a9db03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19b6821d648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cad0dc3274f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61fc2041b48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f725365de48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1c04df29e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01bd690444f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29bfe08a84e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AGS EEM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AGS EEM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1 890 048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2 061 048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2 087 314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ABEDIN MEHMETI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15D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934 098 366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