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0cd97fcb52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51ae25048c45ee"/>
  </p:sldMasterIdLst>
  <p:sldIdLst>
    <p:sldId xmlns:r="http://schemas.openxmlformats.org/officeDocument/2006/relationships" id="256" r:id="Rac8d9d37c93a46cf"/>
    <p:sldId xmlns:r="http://schemas.openxmlformats.org/officeDocument/2006/relationships" id="257" r:id="R1b7c3600ecc54781"/>
    <p:sldId xmlns:r="http://schemas.openxmlformats.org/officeDocument/2006/relationships" id="258" r:id="R08b6c1a395ff4d0a"/>
    <p:sldId xmlns:r="http://schemas.openxmlformats.org/officeDocument/2006/relationships" id="259" r:id="R51f0a603d87940a5"/>
    <p:sldId xmlns:r="http://schemas.openxmlformats.org/officeDocument/2006/relationships" id="260" r:id="Rf13ca90f2417440e"/>
    <p:sldId xmlns:r="http://schemas.openxmlformats.org/officeDocument/2006/relationships" id="261" r:id="Rfa83d1cd80e04a3c"/>
    <p:sldId xmlns:r="http://schemas.openxmlformats.org/officeDocument/2006/relationships" id="262" r:id="Recd9a1511203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1ae25048c45ee" /><Relationship Type="http://schemas.openxmlformats.org/officeDocument/2006/relationships/slide" Target="/ppt/slides/slide1.xml" Id="Rac8d9d37c93a46cf" /><Relationship Type="http://schemas.openxmlformats.org/officeDocument/2006/relationships/slide" Target="/ppt/slides/slide2.xml" Id="R1b7c3600ecc54781" /><Relationship Type="http://schemas.openxmlformats.org/officeDocument/2006/relationships/slide" Target="/ppt/slides/slide3.xml" Id="R08b6c1a395ff4d0a" /><Relationship Type="http://schemas.openxmlformats.org/officeDocument/2006/relationships/slide" Target="/ppt/slides/slide4.xml" Id="R51f0a603d87940a5" /><Relationship Type="http://schemas.openxmlformats.org/officeDocument/2006/relationships/slide" Target="/ppt/slides/slide5.xml" Id="Rf13ca90f2417440e" /><Relationship Type="http://schemas.openxmlformats.org/officeDocument/2006/relationships/slide" Target="/ppt/slides/slide6.xml" Id="Rfa83d1cd80e04a3c" /><Relationship Type="http://schemas.openxmlformats.org/officeDocument/2006/relationships/slide" Target="/ppt/slides/slide7.xml" Id="Recd9a1511203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59abf7a99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2fa01cbf34ed9" /><Relationship Type="http://schemas.openxmlformats.org/officeDocument/2006/relationships/theme" Target="/ppt/slideMasters/theme/theme1.xml" Id="R5e25b93f68b8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2fa01cbf3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e65bf472a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8b2584d74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05cbfbae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1ec2efae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2ce3c2ab44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de450a89d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45d5b7b39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JESSICA SPARR STENE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CAPITAL AS</a:t>
            </a:r>
          </a:p>
        </p:txBody>
      </p:sp>
    </p:spTree>
  </p:cSld>
  <p:clrMapOvr>
    <a:masterClrMapping xmlns:a="http://schemas.openxmlformats.org/drawingml/2006/main"/>
  </p:clrMapOvr>
</p:sld>
</file>